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sldIdLst>
    <p:sldId id="256" r:id="rId5"/>
    <p:sldId id="258" r:id="rId6"/>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006" autoAdjust="0"/>
    <p:restoredTop sz="94610"/>
  </p:normalViewPr>
  <p:slideViewPr>
    <p:cSldViewPr showGuides="1">
      <p:cViewPr varScale="1">
        <p:scale>
          <a:sx n="49" d="100"/>
          <a:sy n="49" d="100"/>
        </p:scale>
        <p:origin x="1884" y="40"/>
      </p:cViewPr>
      <p:guideLst/>
    </p:cSldViewPr>
  </p:slideViewPr>
  <p:notesTextViewPr>
    <p:cViewPr>
      <p:scale>
        <a:sx n="1" d="1"/>
        <a:sy n="1" d="1"/>
      </p:scale>
      <p:origin x="0" y="0"/>
    </p:cViewPr>
  </p:notesText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ecto">
    <p:spTree>
      <p:nvGrpSpPr>
        <p:cNvPr id="1" name=""/>
        <p:cNvGrpSpPr/>
        <p:nvPr/>
      </p:nvGrpSpPr>
      <p:grpSpPr>
        <a:xfrm>
          <a:off x="0" y="0"/>
          <a:ext cx="0" cy="0"/>
          <a:chOff x="0" y="0"/>
          <a:chExt cx="0" cy="0"/>
        </a:xfrm>
      </p:grpSpPr>
      <p:sp>
        <p:nvSpPr>
          <p:cNvPr id="29" name="Rectangle : avec coins arrondis en haut 28">
            <a:extLst>
              <a:ext uri="{FF2B5EF4-FFF2-40B4-BE49-F238E27FC236}">
                <a16:creationId xmlns:a16="http://schemas.microsoft.com/office/drawing/2014/main" id="{B93E2BEE-4831-9FB1-3658-F42284DB9C53}"/>
              </a:ext>
            </a:extLst>
          </p:cNvPr>
          <p:cNvSpPr/>
          <p:nvPr userDrawn="1"/>
        </p:nvSpPr>
        <p:spPr>
          <a:xfrm rot="16200000">
            <a:off x="4098925" y="1941513"/>
            <a:ext cx="2268538" cy="3249612"/>
          </a:xfrm>
          <a:prstGeom prst="round2SameRect">
            <a:avLst>
              <a:gd name="adj1" fmla="val 12048"/>
              <a:gd name="adj2" fmla="val 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Date Placeholder 6"/>
          <p:cNvSpPr>
            <a:spLocks noGrp="1"/>
          </p:cNvSpPr>
          <p:nvPr>
            <p:ph type="dt" sz="half" idx="10"/>
          </p:nvPr>
        </p:nvSpPr>
        <p:spPr/>
        <p:txBody>
          <a:bodyPr/>
          <a:lstStyle/>
          <a:p>
            <a:fld id="{1A1B47C2-654E-4B12-B2C1-2A2F7BCC9288}" type="datetimeFigureOut">
              <a:rPr lang="fr-FR" smtClean="0"/>
              <a:t>15/09/2026</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716B694D-6081-4233-AA77-78C39F788D40}" type="slidenum">
              <a:rPr lang="fr-FR" smtClean="0"/>
              <a:t>‹N°›</a:t>
            </a:fld>
            <a:endParaRPr lang="fr-FR" dirty="0"/>
          </a:p>
        </p:txBody>
      </p:sp>
      <p:sp>
        <p:nvSpPr>
          <p:cNvPr id="15" name="Espace réservé du texte 14">
            <a:extLst>
              <a:ext uri="{FF2B5EF4-FFF2-40B4-BE49-F238E27FC236}">
                <a16:creationId xmlns:a16="http://schemas.microsoft.com/office/drawing/2014/main" id="{24C40906-8C9E-E877-F85A-04B1AAD71A94}"/>
              </a:ext>
            </a:extLst>
          </p:cNvPr>
          <p:cNvSpPr>
            <a:spLocks noGrp="1"/>
          </p:cNvSpPr>
          <p:nvPr>
            <p:ph type="body" sz="quarter" idx="13"/>
          </p:nvPr>
        </p:nvSpPr>
        <p:spPr>
          <a:xfrm>
            <a:off x="549275" y="2432050"/>
            <a:ext cx="2808288" cy="2268538"/>
          </a:xfrm>
        </p:spPr>
        <p:txBody>
          <a:bodyPr tIns="90000" bIns="90000"/>
          <a:lstStyle>
            <a:lvl1pPr algn="l">
              <a:defRPr/>
            </a:lvl1pPr>
            <a:lvl2pPr algn="l">
              <a:defRPr/>
            </a:lvl2pPr>
            <a:lvl3pPr algn="l">
              <a:defRPr/>
            </a:lvl3pPr>
            <a:lvl4pPr algn="l">
              <a:defRPr/>
            </a:lvl4pPr>
            <a:lvl5pPr algn="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7" name="Espace réservé du texte 16">
            <a:extLst>
              <a:ext uri="{FF2B5EF4-FFF2-40B4-BE49-F238E27FC236}">
                <a16:creationId xmlns:a16="http://schemas.microsoft.com/office/drawing/2014/main" id="{D713C948-8C80-CC60-A909-EA1372D1F23D}"/>
              </a:ext>
            </a:extLst>
          </p:cNvPr>
          <p:cNvSpPr>
            <a:spLocks noGrp="1"/>
          </p:cNvSpPr>
          <p:nvPr>
            <p:ph type="body" sz="quarter" idx="14"/>
          </p:nvPr>
        </p:nvSpPr>
        <p:spPr>
          <a:xfrm>
            <a:off x="3608387" y="5385048"/>
            <a:ext cx="2952000" cy="3708152"/>
          </a:xfrm>
        </p:spPr>
        <p:txBody>
          <a:bodyPr tIns="90000" bIns="9000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pic>
        <p:nvPicPr>
          <p:cNvPr id="19" name="Image 18">
            <a:extLst>
              <a:ext uri="{FF2B5EF4-FFF2-40B4-BE49-F238E27FC236}">
                <a16:creationId xmlns:a16="http://schemas.microsoft.com/office/drawing/2014/main" id="{8D3BC5B1-3A5E-2C1E-0625-734B73F27727}"/>
              </a:ext>
            </a:extLst>
          </p:cNvPr>
          <p:cNvPicPr>
            <a:picLocks noChangeAspect="1"/>
          </p:cNvPicPr>
          <p:nvPr userDrawn="1"/>
        </p:nvPicPr>
        <p:blipFill>
          <a:blip r:embed="rId2">
            <a:extLst>
              <a:ext uri="{28A0092B-C50C-407E-A947-70E740481C1C}">
                <a14:useLocalDpi xmlns:a14="http://schemas.microsoft.com/office/drawing/2010/main" val="0"/>
              </a:ext>
            </a:extLst>
          </a:blip>
          <a:srcRect l="19560" t="44794" r="19560" b="44794"/>
          <a:stretch>
            <a:fillRect/>
          </a:stretch>
        </p:blipFill>
        <p:spPr>
          <a:xfrm>
            <a:off x="549275" y="9309100"/>
            <a:ext cx="1799605" cy="217595"/>
          </a:xfrm>
          <a:prstGeom prst="rect">
            <a:avLst/>
          </a:prstGeom>
        </p:spPr>
      </p:pic>
      <p:sp>
        <p:nvSpPr>
          <p:cNvPr id="21" name="Espace réservé du texte 16">
            <a:extLst>
              <a:ext uri="{FF2B5EF4-FFF2-40B4-BE49-F238E27FC236}">
                <a16:creationId xmlns:a16="http://schemas.microsoft.com/office/drawing/2014/main" id="{9A9D62F8-1D88-31A6-E6B4-F885465B8F83}"/>
              </a:ext>
            </a:extLst>
          </p:cNvPr>
          <p:cNvSpPr>
            <a:spLocks noGrp="1"/>
          </p:cNvSpPr>
          <p:nvPr>
            <p:ph type="body" sz="quarter" idx="15" hasCustomPrompt="1"/>
          </p:nvPr>
        </p:nvSpPr>
        <p:spPr>
          <a:xfrm>
            <a:off x="3608386" y="9093200"/>
            <a:ext cx="2952961" cy="215900"/>
          </a:xfrm>
        </p:spPr>
        <p:txBody>
          <a:bodyPr tIns="90000" bIns="0">
            <a:noAutofit/>
          </a:bodyPr>
          <a:lstStyle>
            <a:lvl1pPr marL="0" indent="0" algn="r">
              <a:spcBef>
                <a:spcPts val="0"/>
              </a:spcBef>
              <a:buFont typeface="Arial" panose="020B0604020202020204" pitchFamily="34" charset="0"/>
              <a:buNone/>
              <a:defRPr sz="700" b="0"/>
            </a:lvl1pPr>
            <a:lvl2pPr marL="0" indent="0" algn="r">
              <a:spcBef>
                <a:spcPts val="0"/>
              </a:spcBef>
              <a:buFont typeface="Arial" panose="020B0604020202020204" pitchFamily="34" charset="0"/>
              <a:buNone/>
              <a:defRPr sz="700" b="0" i="1"/>
            </a:lvl2pPr>
            <a:lvl3pPr marL="0" indent="0" algn="r">
              <a:spcBef>
                <a:spcPts val="0"/>
              </a:spcBef>
              <a:buNone/>
              <a:defRPr sz="700" b="0"/>
            </a:lvl3pPr>
            <a:lvl4pPr marL="0" indent="0" algn="r">
              <a:spcBef>
                <a:spcPts val="0"/>
              </a:spcBef>
              <a:buNone/>
              <a:defRPr sz="700" b="0"/>
            </a:lvl4pPr>
            <a:lvl5pPr marL="0" indent="0" algn="r">
              <a:spcBef>
                <a:spcPts val="0"/>
              </a:spcBef>
              <a:buNone/>
              <a:defRPr sz="700" b="0"/>
            </a:lvl5pPr>
          </a:lstStyle>
          <a:p>
            <a:pPr lvl="0"/>
            <a:r>
              <a:rPr lang="fr-FR" dirty="0"/>
              <a:t>Source</a:t>
            </a:r>
          </a:p>
        </p:txBody>
      </p:sp>
      <p:sp>
        <p:nvSpPr>
          <p:cNvPr id="23" name="Espace réservé du texte 16">
            <a:extLst>
              <a:ext uri="{FF2B5EF4-FFF2-40B4-BE49-F238E27FC236}">
                <a16:creationId xmlns:a16="http://schemas.microsoft.com/office/drawing/2014/main" id="{DCD0AD19-25F2-9E5B-2A82-6D9A2DCBAD16}"/>
              </a:ext>
            </a:extLst>
          </p:cNvPr>
          <p:cNvSpPr>
            <a:spLocks noGrp="1"/>
          </p:cNvSpPr>
          <p:nvPr>
            <p:ph type="body" sz="quarter" idx="16"/>
          </p:nvPr>
        </p:nvSpPr>
        <p:spPr>
          <a:xfrm>
            <a:off x="3608388" y="3080792"/>
            <a:ext cx="2953122" cy="1619796"/>
          </a:xfrm>
        </p:spPr>
        <p:txBody>
          <a:bodyPr tIns="90000" bIns="9000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8" name="Espace réservé pour une image  27">
            <a:extLst>
              <a:ext uri="{FF2B5EF4-FFF2-40B4-BE49-F238E27FC236}">
                <a16:creationId xmlns:a16="http://schemas.microsoft.com/office/drawing/2014/main" id="{8E5558C7-5E53-1BBC-61F4-277FD0EFE44C}"/>
              </a:ext>
            </a:extLst>
          </p:cNvPr>
          <p:cNvSpPr>
            <a:spLocks noGrp="1"/>
          </p:cNvSpPr>
          <p:nvPr>
            <p:ph type="pic" sz="quarter" idx="18"/>
          </p:nvPr>
        </p:nvSpPr>
        <p:spPr>
          <a:xfrm>
            <a:off x="549274" y="4953000"/>
            <a:ext cx="2808288" cy="4140200"/>
          </a:xfrm>
          <a:custGeom>
            <a:avLst/>
            <a:gdLst>
              <a:gd name="csX0" fmla="*/ 0 w 2808288"/>
              <a:gd name="csY0" fmla="*/ 0 h 4140200"/>
              <a:gd name="csX1" fmla="*/ 2568825 w 2808288"/>
              <a:gd name="csY1" fmla="*/ 0 h 4140200"/>
              <a:gd name="csX2" fmla="*/ 2808288 w 2808288"/>
              <a:gd name="csY2" fmla="*/ 239463 h 4140200"/>
              <a:gd name="csX3" fmla="*/ 2808288 w 2808288"/>
              <a:gd name="csY3" fmla="*/ 3900737 h 4140200"/>
              <a:gd name="csX4" fmla="*/ 2568825 w 2808288"/>
              <a:gd name="csY4" fmla="*/ 4140200 h 4140200"/>
              <a:gd name="csX5" fmla="*/ 0 w 2808288"/>
              <a:gd name="csY5" fmla="*/ 4140200 h 4140200"/>
            </a:gdLst>
            <a:ahLst/>
            <a:cxnLst>
              <a:cxn ang="0">
                <a:pos x="csX0" y="csY0"/>
              </a:cxn>
              <a:cxn ang="0">
                <a:pos x="csX1" y="csY1"/>
              </a:cxn>
              <a:cxn ang="0">
                <a:pos x="csX2" y="csY2"/>
              </a:cxn>
              <a:cxn ang="0">
                <a:pos x="csX3" y="csY3"/>
              </a:cxn>
              <a:cxn ang="0">
                <a:pos x="csX4" y="csY4"/>
              </a:cxn>
              <a:cxn ang="0">
                <a:pos x="csX5" y="csY5"/>
              </a:cxn>
            </a:cxnLst>
            <a:rect l="l" t="t" r="r" b="b"/>
            <a:pathLst>
              <a:path w="2808288" h="4140200">
                <a:moveTo>
                  <a:pt x="0" y="0"/>
                </a:moveTo>
                <a:lnTo>
                  <a:pt x="2568825" y="0"/>
                </a:lnTo>
                <a:cubicBezTo>
                  <a:pt x="2701077" y="0"/>
                  <a:pt x="2808288" y="107211"/>
                  <a:pt x="2808288" y="239463"/>
                </a:cubicBezTo>
                <a:lnTo>
                  <a:pt x="2808288" y="3900737"/>
                </a:lnTo>
                <a:cubicBezTo>
                  <a:pt x="2808288" y="4032989"/>
                  <a:pt x="2701077" y="4140200"/>
                  <a:pt x="2568825" y="4140200"/>
                </a:cubicBezTo>
                <a:lnTo>
                  <a:pt x="0" y="4140200"/>
                </a:lnTo>
                <a:close/>
              </a:path>
            </a:pathLst>
          </a:custGeom>
        </p:spPr>
        <p:txBody>
          <a:bodyPr wrap="square">
            <a:noAutofit/>
          </a:bodyPr>
          <a:lstStyle/>
          <a:p>
            <a:endParaRPr lang="fr-FR"/>
          </a:p>
        </p:txBody>
      </p:sp>
      <p:sp>
        <p:nvSpPr>
          <p:cNvPr id="30" name="Espace réservé du texte 3">
            <a:extLst>
              <a:ext uri="{FF2B5EF4-FFF2-40B4-BE49-F238E27FC236}">
                <a16:creationId xmlns:a16="http://schemas.microsoft.com/office/drawing/2014/main" id="{C41A0770-0CF5-F594-E747-275643CB7A2C}"/>
              </a:ext>
            </a:extLst>
          </p:cNvPr>
          <p:cNvSpPr>
            <a:spLocks noGrp="1"/>
          </p:cNvSpPr>
          <p:nvPr>
            <p:ph type="body" sz="quarter" idx="19" hasCustomPrompt="1"/>
          </p:nvPr>
        </p:nvSpPr>
        <p:spPr bwMode="gray">
          <a:xfrm>
            <a:off x="4081055" y="2756942"/>
            <a:ext cx="441330" cy="215444"/>
          </a:xfrm>
          <a:custGeom>
            <a:avLst/>
            <a:gdLst>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3492500 w 3492500"/>
              <a:gd name="connsiteY0" fmla="*/ 1604151 h 1604151"/>
              <a:gd name="connsiteX1" fmla="*/ 2140659 w 3492500"/>
              <a:gd name="connsiteY1" fmla="*/ 1602632 h 1604151"/>
              <a:gd name="connsiteX2" fmla="*/ 0 w 3492500"/>
              <a:gd name="connsiteY2" fmla="*/ 1604135 h 1604151"/>
              <a:gd name="connsiteX3" fmla="*/ 0 w 3492500"/>
              <a:gd name="connsiteY3" fmla="*/ 16 h 1604151"/>
              <a:gd name="connsiteX4" fmla="*/ 3492500 w 3492500"/>
              <a:gd name="connsiteY4" fmla="*/ 0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3492500 w 3492500"/>
              <a:gd name="connsiteY0" fmla="*/ 1604151 h 1604151"/>
              <a:gd name="connsiteX1" fmla="*/ 2140659 w 3492500"/>
              <a:gd name="connsiteY1" fmla="*/ 1602632 h 1604151"/>
              <a:gd name="connsiteX2" fmla="*/ 0 w 3492500"/>
              <a:gd name="connsiteY2" fmla="*/ 1604135 h 1604151"/>
              <a:gd name="connsiteX3" fmla="*/ 0 w 3492500"/>
              <a:gd name="connsiteY3" fmla="*/ 16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3492500 w 3492500"/>
              <a:gd name="connsiteY0" fmla="*/ 1604151 h 1604151"/>
              <a:gd name="connsiteX1" fmla="*/ 2140659 w 3492500"/>
              <a:gd name="connsiteY1" fmla="*/ 1602632 h 1604151"/>
              <a:gd name="connsiteX2" fmla="*/ 0 w 3492500"/>
              <a:gd name="connsiteY2" fmla="*/ 1604135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2140659 w 3492500"/>
              <a:gd name="connsiteY0" fmla="*/ 1602632 h 1604151"/>
              <a:gd name="connsiteX1" fmla="*/ 0 w 3492500"/>
              <a:gd name="connsiteY1" fmla="*/ 1604135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2140659 w 3492500"/>
              <a:gd name="connsiteY0" fmla="*/ 1602632 h 1604151"/>
              <a:gd name="connsiteX1" fmla="*/ 0 w 3492500"/>
              <a:gd name="connsiteY1" fmla="*/ 1604135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2140659 w 3492500"/>
              <a:gd name="connsiteY0" fmla="*/ 1602632 h 1604151"/>
              <a:gd name="connsiteX1" fmla="*/ 0 w 3492500"/>
              <a:gd name="connsiteY1" fmla="*/ 1604135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2140659 w 3492500"/>
              <a:gd name="connsiteY0" fmla="*/ 1602632 h 1604151"/>
              <a:gd name="connsiteX1" fmla="*/ 0 w 3492500"/>
              <a:gd name="connsiteY1" fmla="*/ 1604135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2140659 w 3492500"/>
              <a:gd name="connsiteY0" fmla="*/ 1602632 h 1604151"/>
              <a:gd name="connsiteX1" fmla="*/ 0 w 3492500"/>
              <a:gd name="connsiteY1" fmla="*/ 1604135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1028639 w 3492500"/>
              <a:gd name="connsiteY0" fmla="*/ 1602633 h 1604151"/>
              <a:gd name="connsiteX1" fmla="*/ 0 w 3492500"/>
              <a:gd name="connsiteY1" fmla="*/ 1604135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1062252 w 3492500"/>
              <a:gd name="connsiteY0" fmla="*/ 1602633 h 1604151"/>
              <a:gd name="connsiteX1" fmla="*/ 0 w 3492500"/>
              <a:gd name="connsiteY1" fmla="*/ 1604135 h 1604151"/>
              <a:gd name="csX0" fmla="*/ 3492500 w 3498031"/>
              <a:gd name="csY0" fmla="*/ 1604151 h 1604151"/>
              <a:gd name="csX1" fmla="*/ 0 w 3498031"/>
              <a:gd name="csY1" fmla="*/ 1604135 h 1604151"/>
              <a:gd name="csX2" fmla="*/ 0 w 3498031"/>
              <a:gd name="csY2" fmla="*/ 16 h 1604151"/>
              <a:gd name="csX3" fmla="*/ 3492500 w 3498031"/>
              <a:gd name="csY3" fmla="*/ 0 h 1604151"/>
              <a:gd name="csX4" fmla="*/ 3492500 w 3498031"/>
              <a:gd name="csY4" fmla="*/ 1604151 h 1604151"/>
              <a:gd name="csX0" fmla="*/ 3498031 w 3498031"/>
              <a:gd name="csY0" fmla="*/ 1602634 h 1604151"/>
              <a:gd name="csX1" fmla="*/ 0 w 3498031"/>
              <a:gd name="csY1" fmla="*/ 1604135 h 1604151"/>
            </a:gdLst>
            <a:ahLst/>
            <a:cxnLst>
              <a:cxn ang="0">
                <a:pos x="csX0" y="csY0"/>
              </a:cxn>
              <a:cxn ang="0">
                <a:pos x="csX1" y="csY1"/>
              </a:cxn>
            </a:cxnLst>
            <a:rect l="l" t="t" r="r" b="b"/>
            <a:pathLst>
              <a:path w="3498031" h="1604151" stroke="0" extrusionOk="0">
                <a:moveTo>
                  <a:pt x="3492500" y="1604151"/>
                </a:moveTo>
                <a:lnTo>
                  <a:pt x="0" y="1604135"/>
                </a:lnTo>
                <a:lnTo>
                  <a:pt x="0" y="16"/>
                </a:lnTo>
                <a:cubicBezTo>
                  <a:pt x="0" y="7"/>
                  <a:pt x="1563646" y="0"/>
                  <a:pt x="3492500" y="0"/>
                </a:cubicBezTo>
                <a:lnTo>
                  <a:pt x="3492500" y="1604151"/>
                </a:lnTo>
                <a:close/>
              </a:path>
              <a:path w="3498031" h="1604151" fill="none">
                <a:moveTo>
                  <a:pt x="3498031" y="1602634"/>
                </a:moveTo>
                <a:lnTo>
                  <a:pt x="0" y="1604135"/>
                </a:lnTo>
              </a:path>
            </a:pathLst>
          </a:custGeom>
          <a:noFill/>
          <a:ln w="88900">
            <a:solidFill>
              <a:schemeClr val="accent3">
                <a:alpha val="50000"/>
              </a:schemeClr>
            </a:solidFill>
            <a:miter lim="800000"/>
          </a:ln>
        </p:spPr>
        <p:txBody>
          <a:bodyPr wrap="none" lIns="36000" tIns="0" rIns="36000" bIns="0">
            <a:spAutoFit/>
          </a:bodyPr>
          <a:lstStyle>
            <a:lvl1pPr marL="0">
              <a:lnSpc>
                <a:spcPct val="100000"/>
              </a:lnSpc>
              <a:spcBef>
                <a:spcPts val="0"/>
              </a:spcBef>
              <a:spcAft>
                <a:spcPts val="0"/>
              </a:spcAft>
              <a:defRPr sz="2100" b="1" baseline="-25000">
                <a:solidFill>
                  <a:schemeClr val="tx2"/>
                </a:solidFill>
                <a:latin typeface="+mn-lt"/>
              </a:defRPr>
            </a:lvl1pPr>
            <a:lvl2pPr marL="0" indent="0">
              <a:spcBef>
                <a:spcPts val="600"/>
              </a:spcBef>
              <a:spcAft>
                <a:spcPts val="0"/>
              </a:spcAft>
              <a:buNone/>
              <a:defRPr sz="1600">
                <a:solidFill>
                  <a:schemeClr val="tx2"/>
                </a:solidFill>
                <a:latin typeface="+mn-lt"/>
              </a:defRPr>
            </a:lvl2pPr>
            <a:lvl3pPr marL="0">
              <a:defRPr b="0"/>
            </a:lvl3pPr>
            <a:lvl4pPr marL="0" indent="0">
              <a:buNone/>
              <a:defRPr/>
            </a:lvl4pPr>
            <a:lvl5pPr marL="0" indent="0">
              <a:buNone/>
              <a:defRPr/>
            </a:lvl5pPr>
          </a:lstStyle>
          <a:p>
            <a:pPr lvl="0"/>
            <a:r>
              <a:rPr lang="fr-FR" dirty="0"/>
              <a:t>Titre</a:t>
            </a:r>
          </a:p>
        </p:txBody>
      </p:sp>
      <p:sp>
        <p:nvSpPr>
          <p:cNvPr id="32" name="Espace réservé du texte 3">
            <a:extLst>
              <a:ext uri="{FF2B5EF4-FFF2-40B4-BE49-F238E27FC236}">
                <a16:creationId xmlns:a16="http://schemas.microsoft.com/office/drawing/2014/main" id="{726CA486-B604-37BF-F6FB-B705B11162DE}"/>
              </a:ext>
            </a:extLst>
          </p:cNvPr>
          <p:cNvSpPr>
            <a:spLocks noGrp="1"/>
          </p:cNvSpPr>
          <p:nvPr>
            <p:ph type="body" sz="quarter" idx="20" hasCustomPrompt="1"/>
          </p:nvPr>
        </p:nvSpPr>
        <p:spPr bwMode="gray">
          <a:xfrm>
            <a:off x="4081055" y="5061012"/>
            <a:ext cx="441330" cy="215444"/>
          </a:xfrm>
          <a:custGeom>
            <a:avLst/>
            <a:gdLst>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3492500 w 3492500"/>
              <a:gd name="connsiteY0" fmla="*/ 1604151 h 1604151"/>
              <a:gd name="connsiteX1" fmla="*/ 2140659 w 3492500"/>
              <a:gd name="connsiteY1" fmla="*/ 1602632 h 1604151"/>
              <a:gd name="connsiteX2" fmla="*/ 0 w 3492500"/>
              <a:gd name="connsiteY2" fmla="*/ 1604135 h 1604151"/>
              <a:gd name="connsiteX3" fmla="*/ 0 w 3492500"/>
              <a:gd name="connsiteY3" fmla="*/ 16 h 1604151"/>
              <a:gd name="connsiteX4" fmla="*/ 3492500 w 3492500"/>
              <a:gd name="connsiteY4" fmla="*/ 0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3492500 w 3492500"/>
              <a:gd name="connsiteY0" fmla="*/ 1604151 h 1604151"/>
              <a:gd name="connsiteX1" fmla="*/ 2140659 w 3492500"/>
              <a:gd name="connsiteY1" fmla="*/ 1602632 h 1604151"/>
              <a:gd name="connsiteX2" fmla="*/ 0 w 3492500"/>
              <a:gd name="connsiteY2" fmla="*/ 1604135 h 1604151"/>
              <a:gd name="connsiteX3" fmla="*/ 0 w 3492500"/>
              <a:gd name="connsiteY3" fmla="*/ 16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3492500 w 3492500"/>
              <a:gd name="connsiteY0" fmla="*/ 1604151 h 1604151"/>
              <a:gd name="connsiteX1" fmla="*/ 2140659 w 3492500"/>
              <a:gd name="connsiteY1" fmla="*/ 1602632 h 1604151"/>
              <a:gd name="connsiteX2" fmla="*/ 0 w 3492500"/>
              <a:gd name="connsiteY2" fmla="*/ 1604135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2140659 w 3492500"/>
              <a:gd name="connsiteY0" fmla="*/ 1602632 h 1604151"/>
              <a:gd name="connsiteX1" fmla="*/ 0 w 3492500"/>
              <a:gd name="connsiteY1" fmla="*/ 1604135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2140659 w 3492500"/>
              <a:gd name="connsiteY0" fmla="*/ 1602632 h 1604151"/>
              <a:gd name="connsiteX1" fmla="*/ 0 w 3492500"/>
              <a:gd name="connsiteY1" fmla="*/ 1604135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2140659 w 3492500"/>
              <a:gd name="connsiteY0" fmla="*/ 1602632 h 1604151"/>
              <a:gd name="connsiteX1" fmla="*/ 0 w 3492500"/>
              <a:gd name="connsiteY1" fmla="*/ 1604135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2140659 w 3492500"/>
              <a:gd name="connsiteY0" fmla="*/ 1602632 h 1604151"/>
              <a:gd name="connsiteX1" fmla="*/ 0 w 3492500"/>
              <a:gd name="connsiteY1" fmla="*/ 1604135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2140659 w 3492500"/>
              <a:gd name="connsiteY0" fmla="*/ 1602632 h 1604151"/>
              <a:gd name="connsiteX1" fmla="*/ 0 w 3492500"/>
              <a:gd name="connsiteY1" fmla="*/ 1604135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1028639 w 3492500"/>
              <a:gd name="connsiteY0" fmla="*/ 1602633 h 1604151"/>
              <a:gd name="connsiteX1" fmla="*/ 0 w 3492500"/>
              <a:gd name="connsiteY1" fmla="*/ 1604135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1062252 w 3492500"/>
              <a:gd name="connsiteY0" fmla="*/ 1602633 h 1604151"/>
              <a:gd name="connsiteX1" fmla="*/ 0 w 3492500"/>
              <a:gd name="connsiteY1" fmla="*/ 1604135 h 1604151"/>
              <a:gd name="csX0" fmla="*/ 3492500 w 3498031"/>
              <a:gd name="csY0" fmla="*/ 1604151 h 1604151"/>
              <a:gd name="csX1" fmla="*/ 0 w 3498031"/>
              <a:gd name="csY1" fmla="*/ 1604135 h 1604151"/>
              <a:gd name="csX2" fmla="*/ 0 w 3498031"/>
              <a:gd name="csY2" fmla="*/ 16 h 1604151"/>
              <a:gd name="csX3" fmla="*/ 3492500 w 3498031"/>
              <a:gd name="csY3" fmla="*/ 0 h 1604151"/>
              <a:gd name="csX4" fmla="*/ 3492500 w 3498031"/>
              <a:gd name="csY4" fmla="*/ 1604151 h 1604151"/>
              <a:gd name="csX0" fmla="*/ 3498031 w 3498031"/>
              <a:gd name="csY0" fmla="*/ 1602634 h 1604151"/>
              <a:gd name="csX1" fmla="*/ 0 w 3498031"/>
              <a:gd name="csY1" fmla="*/ 1604135 h 1604151"/>
            </a:gdLst>
            <a:ahLst/>
            <a:cxnLst>
              <a:cxn ang="0">
                <a:pos x="csX0" y="csY0"/>
              </a:cxn>
              <a:cxn ang="0">
                <a:pos x="csX1" y="csY1"/>
              </a:cxn>
            </a:cxnLst>
            <a:rect l="l" t="t" r="r" b="b"/>
            <a:pathLst>
              <a:path w="3498031" h="1604151" stroke="0" extrusionOk="0">
                <a:moveTo>
                  <a:pt x="3492500" y="1604151"/>
                </a:moveTo>
                <a:lnTo>
                  <a:pt x="0" y="1604135"/>
                </a:lnTo>
                <a:lnTo>
                  <a:pt x="0" y="16"/>
                </a:lnTo>
                <a:cubicBezTo>
                  <a:pt x="0" y="7"/>
                  <a:pt x="1563646" y="0"/>
                  <a:pt x="3492500" y="0"/>
                </a:cubicBezTo>
                <a:lnTo>
                  <a:pt x="3492500" y="1604151"/>
                </a:lnTo>
                <a:close/>
              </a:path>
              <a:path w="3498031" h="1604151" fill="none">
                <a:moveTo>
                  <a:pt x="3498031" y="1602634"/>
                </a:moveTo>
                <a:lnTo>
                  <a:pt x="0" y="1604135"/>
                </a:lnTo>
              </a:path>
            </a:pathLst>
          </a:custGeom>
          <a:noFill/>
          <a:ln w="88900">
            <a:solidFill>
              <a:schemeClr val="accent2">
                <a:alpha val="50000"/>
              </a:schemeClr>
            </a:solidFill>
            <a:miter lim="800000"/>
          </a:ln>
        </p:spPr>
        <p:txBody>
          <a:bodyPr wrap="none" lIns="36000" tIns="0" rIns="36000" bIns="0">
            <a:spAutoFit/>
          </a:bodyPr>
          <a:lstStyle>
            <a:lvl1pPr marL="0">
              <a:lnSpc>
                <a:spcPct val="100000"/>
              </a:lnSpc>
              <a:spcBef>
                <a:spcPts val="0"/>
              </a:spcBef>
              <a:spcAft>
                <a:spcPts val="0"/>
              </a:spcAft>
              <a:defRPr sz="2100" b="1" baseline="-25000">
                <a:solidFill>
                  <a:schemeClr val="tx2"/>
                </a:solidFill>
                <a:latin typeface="+mn-lt"/>
              </a:defRPr>
            </a:lvl1pPr>
            <a:lvl2pPr marL="0" indent="0">
              <a:spcBef>
                <a:spcPts val="600"/>
              </a:spcBef>
              <a:spcAft>
                <a:spcPts val="0"/>
              </a:spcAft>
              <a:buNone/>
              <a:defRPr sz="1600">
                <a:solidFill>
                  <a:schemeClr val="tx2"/>
                </a:solidFill>
                <a:latin typeface="+mn-lt"/>
              </a:defRPr>
            </a:lvl2pPr>
            <a:lvl3pPr marL="0">
              <a:defRPr b="0"/>
            </a:lvl3pPr>
            <a:lvl4pPr marL="0" indent="0">
              <a:buNone/>
              <a:defRPr/>
            </a:lvl4pPr>
            <a:lvl5pPr marL="0" indent="0">
              <a:buNone/>
              <a:defRPr/>
            </a:lvl5pPr>
          </a:lstStyle>
          <a:p>
            <a:pPr lvl="0"/>
            <a:r>
              <a:rPr lang="fr-FR" dirty="0"/>
              <a:t>Titre</a:t>
            </a:r>
          </a:p>
        </p:txBody>
      </p:sp>
      <p:sp>
        <p:nvSpPr>
          <p:cNvPr id="35" name="Espace réservé pour une image  34">
            <a:extLst>
              <a:ext uri="{FF2B5EF4-FFF2-40B4-BE49-F238E27FC236}">
                <a16:creationId xmlns:a16="http://schemas.microsoft.com/office/drawing/2014/main" id="{34A2E452-3CDE-6E1B-C28D-45CA5A20F4EE}"/>
              </a:ext>
            </a:extLst>
          </p:cNvPr>
          <p:cNvSpPr>
            <a:spLocks noGrp="1"/>
          </p:cNvSpPr>
          <p:nvPr>
            <p:ph type="pic" sz="quarter" idx="21"/>
          </p:nvPr>
        </p:nvSpPr>
        <p:spPr>
          <a:xfrm>
            <a:off x="3717032" y="2756942"/>
            <a:ext cx="323850" cy="323850"/>
          </a:xfrm>
          <a:noFill/>
        </p:spPr>
        <p:txBody>
          <a:bodyPr/>
          <a:lstStyle/>
          <a:p>
            <a:endParaRPr lang="fr-FR"/>
          </a:p>
        </p:txBody>
      </p:sp>
      <p:sp>
        <p:nvSpPr>
          <p:cNvPr id="36" name="Espace réservé pour une image  34">
            <a:extLst>
              <a:ext uri="{FF2B5EF4-FFF2-40B4-BE49-F238E27FC236}">
                <a16:creationId xmlns:a16="http://schemas.microsoft.com/office/drawing/2014/main" id="{7B6820D5-4D5E-997B-74F5-C9CDD0CC3A4E}"/>
              </a:ext>
            </a:extLst>
          </p:cNvPr>
          <p:cNvSpPr>
            <a:spLocks noGrp="1"/>
          </p:cNvSpPr>
          <p:nvPr>
            <p:ph type="pic" sz="quarter" idx="22"/>
          </p:nvPr>
        </p:nvSpPr>
        <p:spPr>
          <a:xfrm>
            <a:off x="3717032" y="5061012"/>
            <a:ext cx="323850" cy="323850"/>
          </a:xfrm>
          <a:noFill/>
        </p:spPr>
        <p:txBody>
          <a:bodyPr/>
          <a:lstStyle/>
          <a:p>
            <a:endParaRPr lang="fr-FR"/>
          </a:p>
        </p:txBody>
      </p:sp>
      <p:sp>
        <p:nvSpPr>
          <p:cNvPr id="33" name="Titre 32">
            <a:extLst>
              <a:ext uri="{FF2B5EF4-FFF2-40B4-BE49-F238E27FC236}">
                <a16:creationId xmlns:a16="http://schemas.microsoft.com/office/drawing/2014/main" id="{1D1144E0-C1E1-C46B-58CE-6794DC5C411A}"/>
              </a:ext>
            </a:extLst>
          </p:cNvPr>
          <p:cNvSpPr>
            <a:spLocks noGrp="1"/>
          </p:cNvSpPr>
          <p:nvPr>
            <p:ph type="title"/>
          </p:nvPr>
        </p:nvSpPr>
        <p:spPr/>
        <p:txBody>
          <a:bodyPr/>
          <a:lstStyle/>
          <a:p>
            <a:r>
              <a:rPr lang="fr-FR" dirty="0"/>
              <a:t>Modifiez le style du titre</a:t>
            </a:r>
          </a:p>
        </p:txBody>
      </p:sp>
      <p:sp>
        <p:nvSpPr>
          <p:cNvPr id="3" name="Text Placeholder 2"/>
          <p:cNvSpPr>
            <a:spLocks noGrp="1"/>
          </p:cNvSpPr>
          <p:nvPr>
            <p:ph type="body" idx="1"/>
          </p:nvPr>
        </p:nvSpPr>
        <p:spPr>
          <a:xfrm>
            <a:off x="560197" y="1857175"/>
            <a:ext cx="4320000" cy="432000"/>
          </a:xfrm>
        </p:spPr>
        <p:txBody>
          <a:bodyPr tIns="0" bIns="0" anchor="t">
            <a:noAutofit/>
          </a:bodyPr>
          <a:lstStyle>
            <a:lvl1pPr marL="0" indent="0" algn="l">
              <a:buNone/>
              <a:defRPr sz="125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Cliquez pour modifier les styles du texte du masque</a:t>
            </a:r>
          </a:p>
        </p:txBody>
      </p:sp>
      <p:sp>
        <p:nvSpPr>
          <p:cNvPr id="39" name="Graphique 37">
            <a:extLst>
              <a:ext uri="{FF2B5EF4-FFF2-40B4-BE49-F238E27FC236}">
                <a16:creationId xmlns:a16="http://schemas.microsoft.com/office/drawing/2014/main" id="{4AD81E97-C726-B2DB-5CF4-BDE1701048A3}"/>
              </a:ext>
            </a:extLst>
          </p:cNvPr>
          <p:cNvSpPr/>
          <p:nvPr/>
        </p:nvSpPr>
        <p:spPr>
          <a:xfrm>
            <a:off x="5049180" y="1460500"/>
            <a:ext cx="1452237" cy="828735"/>
          </a:xfrm>
          <a:custGeom>
            <a:avLst/>
            <a:gdLst>
              <a:gd name="csX0" fmla="*/ 1198796 w 1452237"/>
              <a:gd name="csY0" fmla="*/ 828735 h 828735"/>
              <a:gd name="csX1" fmla="*/ 1452237 w 1452237"/>
              <a:gd name="csY1" fmla="*/ 0 h 828735"/>
              <a:gd name="csX2" fmla="*/ 384215 w 1452237"/>
              <a:gd name="csY2" fmla="*/ 0 h 828735"/>
              <a:gd name="csX3" fmla="*/ 0 w 1452237"/>
              <a:gd name="csY3" fmla="*/ 828735 h 828735"/>
              <a:gd name="csX4" fmla="*/ 1198796 w 1452237"/>
              <a:gd name="csY4" fmla="*/ 828735 h 828735"/>
            </a:gdLst>
            <a:ahLst/>
            <a:cxnLst>
              <a:cxn ang="0">
                <a:pos x="csX0" y="csY0"/>
              </a:cxn>
              <a:cxn ang="0">
                <a:pos x="csX1" y="csY1"/>
              </a:cxn>
              <a:cxn ang="0">
                <a:pos x="csX2" y="csY2"/>
              </a:cxn>
              <a:cxn ang="0">
                <a:pos x="csX3" y="csY3"/>
              </a:cxn>
              <a:cxn ang="0">
                <a:pos x="csX4" y="csY4"/>
              </a:cxn>
            </a:cxnLst>
            <a:rect l="l" t="t" r="r" b="b"/>
            <a:pathLst>
              <a:path w="1452237" h="828735">
                <a:moveTo>
                  <a:pt x="1198796" y="828735"/>
                </a:moveTo>
                <a:cubicBezTo>
                  <a:pt x="1330900" y="553156"/>
                  <a:pt x="1404634" y="290339"/>
                  <a:pt x="1452237" y="0"/>
                </a:cubicBezTo>
                <a:lnTo>
                  <a:pt x="384215" y="0"/>
                </a:lnTo>
                <a:cubicBezTo>
                  <a:pt x="299714" y="306428"/>
                  <a:pt x="176320" y="569245"/>
                  <a:pt x="0" y="828735"/>
                </a:cubicBezTo>
                <a:lnTo>
                  <a:pt x="1198796" y="828735"/>
                </a:lnTo>
                <a:close/>
              </a:path>
            </a:pathLst>
          </a:custGeom>
          <a:gradFill flip="none" rotWithShape="1">
            <a:gsLst>
              <a:gs pos="0">
                <a:schemeClr val="bg2"/>
              </a:gs>
              <a:gs pos="100000">
                <a:schemeClr val="bg1"/>
              </a:gs>
            </a:gsLst>
            <a:lin ang="0" scaled="1"/>
            <a:tileRect/>
          </a:gradFill>
          <a:ln w="6033" cap="flat">
            <a:noFill/>
            <a:prstDash val="solid"/>
            <a:miter/>
          </a:ln>
        </p:spPr>
        <p:txBody>
          <a:bodyPr/>
          <a:lstStyle/>
          <a:p>
            <a:endParaRPr lang="fr-FR"/>
          </a:p>
        </p:txBody>
      </p:sp>
      <p:sp>
        <p:nvSpPr>
          <p:cNvPr id="40" name="Espace réservé du texte 3">
            <a:extLst>
              <a:ext uri="{FF2B5EF4-FFF2-40B4-BE49-F238E27FC236}">
                <a16:creationId xmlns:a16="http://schemas.microsoft.com/office/drawing/2014/main" id="{5C580C33-D718-D0AE-904E-D482C61B0E6F}"/>
              </a:ext>
            </a:extLst>
          </p:cNvPr>
          <p:cNvSpPr>
            <a:spLocks noGrp="1"/>
          </p:cNvSpPr>
          <p:nvPr>
            <p:ph type="body" sz="quarter" idx="23" hasCustomPrompt="1"/>
          </p:nvPr>
        </p:nvSpPr>
        <p:spPr bwMode="gray">
          <a:xfrm>
            <a:off x="5727010" y="1533007"/>
            <a:ext cx="318476" cy="143629"/>
          </a:xfrm>
          <a:custGeom>
            <a:avLst/>
            <a:gdLst>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3492500 w 3492500"/>
              <a:gd name="connsiteY0" fmla="*/ 1604151 h 1604151"/>
              <a:gd name="connsiteX1" fmla="*/ 2140659 w 3492500"/>
              <a:gd name="connsiteY1" fmla="*/ 1602632 h 1604151"/>
              <a:gd name="connsiteX2" fmla="*/ 0 w 3492500"/>
              <a:gd name="connsiteY2" fmla="*/ 1604135 h 1604151"/>
              <a:gd name="connsiteX3" fmla="*/ 0 w 3492500"/>
              <a:gd name="connsiteY3" fmla="*/ 16 h 1604151"/>
              <a:gd name="connsiteX4" fmla="*/ 3492500 w 3492500"/>
              <a:gd name="connsiteY4" fmla="*/ 0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3492500 w 3492500"/>
              <a:gd name="connsiteY0" fmla="*/ 1604151 h 1604151"/>
              <a:gd name="connsiteX1" fmla="*/ 2140659 w 3492500"/>
              <a:gd name="connsiteY1" fmla="*/ 1602632 h 1604151"/>
              <a:gd name="connsiteX2" fmla="*/ 0 w 3492500"/>
              <a:gd name="connsiteY2" fmla="*/ 1604135 h 1604151"/>
              <a:gd name="connsiteX3" fmla="*/ 0 w 3492500"/>
              <a:gd name="connsiteY3" fmla="*/ 16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3492500 w 3492500"/>
              <a:gd name="connsiteY0" fmla="*/ 1604151 h 1604151"/>
              <a:gd name="connsiteX1" fmla="*/ 2140659 w 3492500"/>
              <a:gd name="connsiteY1" fmla="*/ 1602632 h 1604151"/>
              <a:gd name="connsiteX2" fmla="*/ 0 w 3492500"/>
              <a:gd name="connsiteY2" fmla="*/ 1604135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2140659 w 3492500"/>
              <a:gd name="connsiteY0" fmla="*/ 1602632 h 1604151"/>
              <a:gd name="connsiteX1" fmla="*/ 0 w 3492500"/>
              <a:gd name="connsiteY1" fmla="*/ 1604135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2140659 w 3492500"/>
              <a:gd name="connsiteY0" fmla="*/ 1602632 h 1604151"/>
              <a:gd name="connsiteX1" fmla="*/ 0 w 3492500"/>
              <a:gd name="connsiteY1" fmla="*/ 1604135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2140659 w 3492500"/>
              <a:gd name="connsiteY0" fmla="*/ 1602632 h 1604151"/>
              <a:gd name="connsiteX1" fmla="*/ 0 w 3492500"/>
              <a:gd name="connsiteY1" fmla="*/ 1604135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2140659 w 3492500"/>
              <a:gd name="connsiteY0" fmla="*/ 1602632 h 1604151"/>
              <a:gd name="connsiteX1" fmla="*/ 0 w 3492500"/>
              <a:gd name="connsiteY1" fmla="*/ 1604135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2140659 w 3492500"/>
              <a:gd name="connsiteY0" fmla="*/ 1602632 h 1604151"/>
              <a:gd name="connsiteX1" fmla="*/ 0 w 3492500"/>
              <a:gd name="connsiteY1" fmla="*/ 1604135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1028639 w 3492500"/>
              <a:gd name="connsiteY0" fmla="*/ 1602633 h 1604151"/>
              <a:gd name="connsiteX1" fmla="*/ 0 w 3492500"/>
              <a:gd name="connsiteY1" fmla="*/ 1604135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1062252 w 3492500"/>
              <a:gd name="connsiteY0" fmla="*/ 1602633 h 1604151"/>
              <a:gd name="connsiteX1" fmla="*/ 0 w 3492500"/>
              <a:gd name="connsiteY1" fmla="*/ 1604135 h 1604151"/>
              <a:gd name="csX0" fmla="*/ 3492500 w 3498031"/>
              <a:gd name="csY0" fmla="*/ 1604151 h 1604151"/>
              <a:gd name="csX1" fmla="*/ 0 w 3498031"/>
              <a:gd name="csY1" fmla="*/ 1604135 h 1604151"/>
              <a:gd name="csX2" fmla="*/ 0 w 3498031"/>
              <a:gd name="csY2" fmla="*/ 16 h 1604151"/>
              <a:gd name="csX3" fmla="*/ 3492500 w 3498031"/>
              <a:gd name="csY3" fmla="*/ 0 h 1604151"/>
              <a:gd name="csX4" fmla="*/ 3492500 w 3498031"/>
              <a:gd name="csY4" fmla="*/ 1604151 h 1604151"/>
              <a:gd name="csX0" fmla="*/ 3498031 w 3498031"/>
              <a:gd name="csY0" fmla="*/ 1602634 h 1604151"/>
              <a:gd name="csX1" fmla="*/ 0 w 3498031"/>
              <a:gd name="csY1" fmla="*/ 1604135 h 1604151"/>
            </a:gdLst>
            <a:ahLst/>
            <a:cxnLst>
              <a:cxn ang="0">
                <a:pos x="csX0" y="csY0"/>
              </a:cxn>
              <a:cxn ang="0">
                <a:pos x="csX1" y="csY1"/>
              </a:cxn>
            </a:cxnLst>
            <a:rect l="l" t="t" r="r" b="b"/>
            <a:pathLst>
              <a:path w="3498031" h="1604151" stroke="0" extrusionOk="0">
                <a:moveTo>
                  <a:pt x="3492500" y="1604151"/>
                </a:moveTo>
                <a:lnTo>
                  <a:pt x="0" y="1604135"/>
                </a:lnTo>
                <a:lnTo>
                  <a:pt x="0" y="16"/>
                </a:lnTo>
                <a:cubicBezTo>
                  <a:pt x="0" y="7"/>
                  <a:pt x="1563646" y="0"/>
                  <a:pt x="3492500" y="0"/>
                </a:cubicBezTo>
                <a:lnTo>
                  <a:pt x="3492500" y="1604151"/>
                </a:lnTo>
                <a:close/>
              </a:path>
              <a:path w="3498031" h="1604151" fill="none">
                <a:moveTo>
                  <a:pt x="3498031" y="1602634"/>
                </a:moveTo>
                <a:lnTo>
                  <a:pt x="0" y="1604135"/>
                </a:lnTo>
              </a:path>
            </a:pathLst>
          </a:custGeom>
          <a:noFill/>
          <a:ln w="88900">
            <a:solidFill>
              <a:schemeClr val="accent2">
                <a:alpha val="50000"/>
              </a:schemeClr>
            </a:solidFill>
            <a:miter lim="800000"/>
          </a:ln>
        </p:spPr>
        <p:txBody>
          <a:bodyPr wrap="none" lIns="36000" tIns="0" rIns="36000" bIns="0">
            <a:spAutoFit/>
          </a:bodyPr>
          <a:lstStyle>
            <a:lvl1pPr marL="0" algn="ctr">
              <a:lnSpc>
                <a:spcPct val="100000"/>
              </a:lnSpc>
              <a:spcBef>
                <a:spcPts val="0"/>
              </a:spcBef>
              <a:spcAft>
                <a:spcPts val="0"/>
              </a:spcAft>
              <a:defRPr sz="1400" b="1" baseline="-25000">
                <a:solidFill>
                  <a:schemeClr val="tx2"/>
                </a:solidFill>
                <a:latin typeface="+mn-lt"/>
              </a:defRPr>
            </a:lvl1pPr>
            <a:lvl2pPr marL="0" indent="0">
              <a:spcBef>
                <a:spcPts val="600"/>
              </a:spcBef>
              <a:spcAft>
                <a:spcPts val="0"/>
              </a:spcAft>
              <a:buNone/>
              <a:defRPr sz="1600">
                <a:solidFill>
                  <a:schemeClr val="tx2"/>
                </a:solidFill>
                <a:latin typeface="+mn-lt"/>
              </a:defRPr>
            </a:lvl2pPr>
            <a:lvl3pPr marL="0">
              <a:defRPr b="0"/>
            </a:lvl3pPr>
            <a:lvl4pPr marL="0" indent="0">
              <a:buNone/>
              <a:defRPr/>
            </a:lvl4pPr>
            <a:lvl5pPr marL="0" indent="0">
              <a:buNone/>
              <a:defRPr/>
            </a:lvl5pPr>
          </a:lstStyle>
          <a:p>
            <a:pPr lvl="0"/>
            <a:r>
              <a:rPr lang="fr-FR" dirty="0"/>
              <a:t>Titre</a:t>
            </a:r>
          </a:p>
        </p:txBody>
      </p:sp>
      <p:sp>
        <p:nvSpPr>
          <p:cNvPr id="41" name="Espace réservé pour une image  34">
            <a:extLst>
              <a:ext uri="{FF2B5EF4-FFF2-40B4-BE49-F238E27FC236}">
                <a16:creationId xmlns:a16="http://schemas.microsoft.com/office/drawing/2014/main" id="{361B66D1-5A57-58C0-7FE3-5F4F0AFDCE9C}"/>
              </a:ext>
            </a:extLst>
          </p:cNvPr>
          <p:cNvSpPr>
            <a:spLocks noGrp="1"/>
          </p:cNvSpPr>
          <p:nvPr>
            <p:ph type="pic" sz="quarter" idx="24"/>
          </p:nvPr>
        </p:nvSpPr>
        <p:spPr>
          <a:xfrm>
            <a:off x="5661248" y="1784648"/>
            <a:ext cx="450000" cy="450000"/>
          </a:xfrm>
          <a:noFill/>
        </p:spPr>
        <p:txBody>
          <a:bodyPr/>
          <a:lstStyle/>
          <a:p>
            <a:endParaRPr lang="fr-FR"/>
          </a:p>
        </p:txBody>
      </p:sp>
      <p:sp>
        <p:nvSpPr>
          <p:cNvPr id="43" name="Espace réservé du texte 42">
            <a:extLst>
              <a:ext uri="{FF2B5EF4-FFF2-40B4-BE49-F238E27FC236}">
                <a16:creationId xmlns:a16="http://schemas.microsoft.com/office/drawing/2014/main" id="{623F1591-D9BB-AE8E-D08A-F54A39446767}"/>
              </a:ext>
            </a:extLst>
          </p:cNvPr>
          <p:cNvSpPr>
            <a:spLocks noGrp="1"/>
          </p:cNvSpPr>
          <p:nvPr>
            <p:ph type="body" sz="quarter" idx="25" hasCustomPrompt="1"/>
          </p:nvPr>
        </p:nvSpPr>
        <p:spPr>
          <a:xfrm>
            <a:off x="549275" y="5240338"/>
            <a:ext cx="2808288" cy="3852862"/>
          </a:xfrm>
          <a:blipFill>
            <a:blip r:embed="rId3"/>
            <a:stretch>
              <a:fillRect/>
            </a:stretch>
          </a:blipFill>
        </p:spPr>
        <p:txBody>
          <a:bodyPr vert="vert270" lIns="36000" tIns="36000" rIns="36000" bIns="36000">
            <a:normAutofit/>
          </a:bodyPr>
          <a:lstStyle>
            <a:lvl1pPr>
              <a:defRPr sz="700" b="0"/>
            </a:lvl1pPr>
            <a:lvl2pPr>
              <a:defRPr sz="700">
                <a:solidFill>
                  <a:schemeClr val="bg1"/>
                </a:solidFill>
              </a:defRPr>
            </a:lvl2pPr>
          </a:lstStyle>
          <a:p>
            <a:pPr lvl="0"/>
            <a:r>
              <a:rPr lang="fr-FR" dirty="0"/>
              <a:t>© Crédits photo</a:t>
            </a:r>
          </a:p>
        </p:txBody>
      </p:sp>
    </p:spTree>
    <p:extLst>
      <p:ext uri="{BB962C8B-B14F-4D97-AF65-F5344CB8AC3E}">
        <p14:creationId xmlns:p14="http://schemas.microsoft.com/office/powerpoint/2010/main" val="2368286886"/>
      </p:ext>
    </p:extLst>
  </p:cSld>
  <p:clrMapOvr>
    <a:masterClrMapping/>
  </p:clrMapOvr>
  <p:extLst>
    <p:ext uri="{DCECCB84-F9BA-43D5-87BE-67443E8EF086}">
      <p15:sldGuideLst xmlns:p15="http://schemas.microsoft.com/office/powerpoint/2012/main">
        <p15:guide id="4" pos="2115" userDrawn="1">
          <p15:clr>
            <a:srgbClr val="FBAE40"/>
          </p15:clr>
        </p15:guide>
        <p15:guide id="5" pos="2273" userDrawn="1">
          <p15:clr>
            <a:srgbClr val="FBAE40"/>
          </p15:clr>
        </p15:guide>
        <p15:guide id="6" orient="horz" pos="1532" userDrawn="1">
          <p15:clr>
            <a:srgbClr val="FBAE40"/>
          </p15:clr>
        </p15:guide>
        <p15:guide id="7" orient="horz" pos="2961" userDrawn="1">
          <p15:clr>
            <a:srgbClr val="FBAE40"/>
          </p15:clr>
        </p15:guide>
        <p15:guide id="8" orient="horz" pos="5728" userDrawn="1">
          <p15:clr>
            <a:srgbClr val="FBAE40"/>
          </p15:clr>
        </p15:guide>
        <p15:guide id="10" orient="horz" pos="240" userDrawn="1">
          <p15:clr>
            <a:srgbClr val="FBAE40"/>
          </p15:clr>
        </p15:guide>
        <p15:guide id="13" pos="4133" userDrawn="1">
          <p15:clr>
            <a:srgbClr val="FBAE40"/>
          </p15:clr>
        </p15:guide>
        <p15:guide id="14" pos="2568" userDrawn="1">
          <p15:clr>
            <a:srgbClr val="FBAE40"/>
          </p15:clr>
        </p15:guide>
        <p15:guide id="15" orient="horz" pos="3301" userDrawn="1">
          <p15:clr>
            <a:srgbClr val="FBAE40"/>
          </p15:clr>
        </p15:guide>
        <p15:guide id="16" orient="horz" pos="1442" userDrawn="1">
          <p15:clr>
            <a:srgbClr val="FBAE40"/>
          </p15:clr>
        </p15:guide>
        <p15:guide id="17" orient="horz" pos="92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Verso">
    <p:spTree>
      <p:nvGrpSpPr>
        <p:cNvPr id="1" name=""/>
        <p:cNvGrpSpPr/>
        <p:nvPr/>
      </p:nvGrpSpPr>
      <p:grpSpPr>
        <a:xfrm>
          <a:off x="0" y="0"/>
          <a:ext cx="0" cy="0"/>
          <a:chOff x="0" y="0"/>
          <a:chExt cx="0" cy="0"/>
        </a:xfrm>
      </p:grpSpPr>
      <p:sp>
        <p:nvSpPr>
          <p:cNvPr id="4" name="Rectangle : avec coins arrondis en haut 3">
            <a:extLst>
              <a:ext uri="{FF2B5EF4-FFF2-40B4-BE49-F238E27FC236}">
                <a16:creationId xmlns:a16="http://schemas.microsoft.com/office/drawing/2014/main" id="{0F3D2733-5FB5-9F87-6BB1-2CDC4E77FA10}"/>
              </a:ext>
            </a:extLst>
          </p:cNvPr>
          <p:cNvSpPr/>
          <p:nvPr userDrawn="1"/>
        </p:nvSpPr>
        <p:spPr>
          <a:xfrm rot="5400000" flipH="1">
            <a:off x="1281904" y="1726403"/>
            <a:ext cx="3889375" cy="6453192"/>
          </a:xfrm>
          <a:prstGeom prst="round2SameRect">
            <a:avLst>
              <a:gd name="adj1" fmla="val 6972"/>
              <a:gd name="adj2" fmla="val 0"/>
            </a:avLst>
          </a:prstGeom>
          <a:solidFill>
            <a:schemeClr val="accent5">
              <a:lumMod val="40000"/>
              <a:lumOff val="60000"/>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5" name="Image 24">
            <a:extLst>
              <a:ext uri="{FF2B5EF4-FFF2-40B4-BE49-F238E27FC236}">
                <a16:creationId xmlns:a16="http://schemas.microsoft.com/office/drawing/2014/main" id="{2871BF1E-F01B-2897-C278-B487EAC9677A}"/>
              </a:ext>
            </a:extLst>
          </p:cNvPr>
          <p:cNvPicPr>
            <a:picLocks noChangeAspect="1"/>
          </p:cNvPicPr>
          <p:nvPr userDrawn="1"/>
        </p:nvPicPr>
        <p:blipFill>
          <a:blip r:embed="rId2">
            <a:alphaModFix/>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404812" y="3433289"/>
            <a:ext cx="6858000" cy="3473533"/>
          </a:xfrm>
          <a:prstGeom prst="rect">
            <a:avLst/>
          </a:prstGeom>
        </p:spPr>
      </p:pic>
      <p:sp>
        <p:nvSpPr>
          <p:cNvPr id="22" name="Espace réservé pour une image  21">
            <a:extLst>
              <a:ext uri="{FF2B5EF4-FFF2-40B4-BE49-F238E27FC236}">
                <a16:creationId xmlns:a16="http://schemas.microsoft.com/office/drawing/2014/main" id="{4645828D-D236-D243-D229-66854B70C25C}"/>
              </a:ext>
            </a:extLst>
          </p:cNvPr>
          <p:cNvSpPr>
            <a:spLocks noGrp="1"/>
          </p:cNvSpPr>
          <p:nvPr>
            <p:ph type="pic" sz="quarter" idx="30"/>
          </p:nvPr>
        </p:nvSpPr>
        <p:spPr>
          <a:xfrm>
            <a:off x="0" y="7040563"/>
            <a:ext cx="6453188" cy="2052636"/>
          </a:xfrm>
          <a:custGeom>
            <a:avLst/>
            <a:gdLst>
              <a:gd name="csX0" fmla="*/ 0 w 6416675"/>
              <a:gd name="csY0" fmla="*/ 0 h 2052636"/>
              <a:gd name="csX1" fmla="*/ 248801 w 6416675"/>
              <a:gd name="csY1" fmla="*/ 0 h 2052636"/>
              <a:gd name="csX2" fmla="*/ 1952836 w 6416675"/>
              <a:gd name="csY2" fmla="*/ 0 h 2052636"/>
              <a:gd name="csX3" fmla="*/ 6167875 w 6416675"/>
              <a:gd name="csY3" fmla="*/ 0 h 2052636"/>
              <a:gd name="csX4" fmla="*/ 6416675 w 6416675"/>
              <a:gd name="csY4" fmla="*/ 248800 h 2052636"/>
              <a:gd name="csX5" fmla="*/ 6416675 w 6416675"/>
              <a:gd name="csY5" fmla="*/ 1803836 h 2052636"/>
              <a:gd name="csX6" fmla="*/ 6167875 w 6416675"/>
              <a:gd name="csY6" fmla="*/ 2052636 h 2052636"/>
              <a:gd name="csX7" fmla="*/ 1952836 w 6416675"/>
              <a:gd name="csY7" fmla="*/ 2052636 h 2052636"/>
              <a:gd name="csX8" fmla="*/ 248801 w 6416675"/>
              <a:gd name="csY8" fmla="*/ 2052636 h 2052636"/>
              <a:gd name="csX9" fmla="*/ 0 w 6416675"/>
              <a:gd name="csY9" fmla="*/ 2052636 h 2052636"/>
              <a:gd name="csX0" fmla="*/ 0 w 6416675"/>
              <a:gd name="csY0" fmla="*/ 0 h 2052636"/>
              <a:gd name="csX1" fmla="*/ 248801 w 6416675"/>
              <a:gd name="csY1" fmla="*/ 0 h 2052636"/>
              <a:gd name="csX2" fmla="*/ 6167875 w 6416675"/>
              <a:gd name="csY2" fmla="*/ 0 h 2052636"/>
              <a:gd name="csX3" fmla="*/ 6416675 w 6416675"/>
              <a:gd name="csY3" fmla="*/ 248800 h 2052636"/>
              <a:gd name="csX4" fmla="*/ 6416675 w 6416675"/>
              <a:gd name="csY4" fmla="*/ 1803836 h 2052636"/>
              <a:gd name="csX5" fmla="*/ 6167875 w 6416675"/>
              <a:gd name="csY5" fmla="*/ 2052636 h 2052636"/>
              <a:gd name="csX6" fmla="*/ 1952836 w 6416675"/>
              <a:gd name="csY6" fmla="*/ 2052636 h 2052636"/>
              <a:gd name="csX7" fmla="*/ 248801 w 6416675"/>
              <a:gd name="csY7" fmla="*/ 2052636 h 2052636"/>
              <a:gd name="csX8" fmla="*/ 0 w 6416675"/>
              <a:gd name="csY8" fmla="*/ 2052636 h 2052636"/>
              <a:gd name="csX9" fmla="*/ 0 w 6416675"/>
              <a:gd name="csY9" fmla="*/ 0 h 2052636"/>
              <a:gd name="csX0" fmla="*/ 0 w 6416675"/>
              <a:gd name="csY0" fmla="*/ 0 h 2052636"/>
              <a:gd name="csX1" fmla="*/ 6167875 w 6416675"/>
              <a:gd name="csY1" fmla="*/ 0 h 2052636"/>
              <a:gd name="csX2" fmla="*/ 6416675 w 6416675"/>
              <a:gd name="csY2" fmla="*/ 248800 h 2052636"/>
              <a:gd name="csX3" fmla="*/ 6416675 w 6416675"/>
              <a:gd name="csY3" fmla="*/ 1803836 h 2052636"/>
              <a:gd name="csX4" fmla="*/ 6167875 w 6416675"/>
              <a:gd name="csY4" fmla="*/ 2052636 h 2052636"/>
              <a:gd name="csX5" fmla="*/ 1952836 w 6416675"/>
              <a:gd name="csY5" fmla="*/ 2052636 h 2052636"/>
              <a:gd name="csX6" fmla="*/ 248801 w 6416675"/>
              <a:gd name="csY6" fmla="*/ 2052636 h 2052636"/>
              <a:gd name="csX7" fmla="*/ 0 w 6416675"/>
              <a:gd name="csY7" fmla="*/ 2052636 h 2052636"/>
              <a:gd name="csX8" fmla="*/ 0 w 6416675"/>
              <a:gd name="csY8" fmla="*/ 0 h 2052636"/>
              <a:gd name="csX0" fmla="*/ 0 w 6416675"/>
              <a:gd name="csY0" fmla="*/ 0 h 2052636"/>
              <a:gd name="csX1" fmla="*/ 6167875 w 6416675"/>
              <a:gd name="csY1" fmla="*/ 0 h 2052636"/>
              <a:gd name="csX2" fmla="*/ 6416675 w 6416675"/>
              <a:gd name="csY2" fmla="*/ 248800 h 2052636"/>
              <a:gd name="csX3" fmla="*/ 6416675 w 6416675"/>
              <a:gd name="csY3" fmla="*/ 1803836 h 2052636"/>
              <a:gd name="csX4" fmla="*/ 6167875 w 6416675"/>
              <a:gd name="csY4" fmla="*/ 2052636 h 2052636"/>
              <a:gd name="csX5" fmla="*/ 1952836 w 6416675"/>
              <a:gd name="csY5" fmla="*/ 2052636 h 2052636"/>
              <a:gd name="csX6" fmla="*/ 0 w 6416675"/>
              <a:gd name="csY6" fmla="*/ 2052636 h 2052636"/>
              <a:gd name="csX7" fmla="*/ 0 w 6416675"/>
              <a:gd name="csY7" fmla="*/ 0 h 2052636"/>
              <a:gd name="csX0" fmla="*/ 0 w 6416675"/>
              <a:gd name="csY0" fmla="*/ 0 h 2052636"/>
              <a:gd name="csX1" fmla="*/ 6167875 w 6416675"/>
              <a:gd name="csY1" fmla="*/ 0 h 2052636"/>
              <a:gd name="csX2" fmla="*/ 6416675 w 6416675"/>
              <a:gd name="csY2" fmla="*/ 248800 h 2052636"/>
              <a:gd name="csX3" fmla="*/ 6416675 w 6416675"/>
              <a:gd name="csY3" fmla="*/ 1803836 h 2052636"/>
              <a:gd name="csX4" fmla="*/ 6167875 w 6416675"/>
              <a:gd name="csY4" fmla="*/ 2052636 h 2052636"/>
              <a:gd name="csX5" fmla="*/ 0 w 6416675"/>
              <a:gd name="csY5" fmla="*/ 2052636 h 2052636"/>
              <a:gd name="csX6" fmla="*/ 0 w 6416675"/>
              <a:gd name="csY6" fmla="*/ 0 h 205263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416675" h="2052636">
                <a:moveTo>
                  <a:pt x="0" y="0"/>
                </a:moveTo>
                <a:lnTo>
                  <a:pt x="6167875" y="0"/>
                </a:lnTo>
                <a:cubicBezTo>
                  <a:pt x="6305283" y="0"/>
                  <a:pt x="6416675" y="111392"/>
                  <a:pt x="6416675" y="248800"/>
                </a:cubicBezTo>
                <a:lnTo>
                  <a:pt x="6416675" y="1803836"/>
                </a:lnTo>
                <a:cubicBezTo>
                  <a:pt x="6416675" y="1941244"/>
                  <a:pt x="6305283" y="2052636"/>
                  <a:pt x="6167875" y="2052636"/>
                </a:cubicBezTo>
                <a:lnTo>
                  <a:pt x="0" y="2052636"/>
                </a:lnTo>
                <a:lnTo>
                  <a:pt x="0" y="0"/>
                </a:lnTo>
                <a:close/>
              </a:path>
            </a:pathLst>
          </a:custGeom>
        </p:spPr>
        <p:txBody>
          <a:bodyPr wrap="square">
            <a:noAutofit/>
          </a:bodyPr>
          <a:lstStyle/>
          <a:p>
            <a:endParaRPr lang="fr-FR"/>
          </a:p>
        </p:txBody>
      </p:sp>
      <p:sp>
        <p:nvSpPr>
          <p:cNvPr id="29" name="Rectangle : avec coins arrondis en haut 28">
            <a:extLst>
              <a:ext uri="{FF2B5EF4-FFF2-40B4-BE49-F238E27FC236}">
                <a16:creationId xmlns:a16="http://schemas.microsoft.com/office/drawing/2014/main" id="{B93E2BEE-4831-9FB1-3658-F42284DB9C53}"/>
              </a:ext>
            </a:extLst>
          </p:cNvPr>
          <p:cNvSpPr/>
          <p:nvPr userDrawn="1"/>
        </p:nvSpPr>
        <p:spPr>
          <a:xfrm rot="5400000" flipH="1">
            <a:off x="2074069" y="-1550197"/>
            <a:ext cx="2305050" cy="6453191"/>
          </a:xfrm>
          <a:prstGeom prst="round2SameRect">
            <a:avLst>
              <a:gd name="adj1" fmla="val 12048"/>
              <a:gd name="adj2" fmla="val 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Date Placeholder 6"/>
          <p:cNvSpPr>
            <a:spLocks noGrp="1"/>
          </p:cNvSpPr>
          <p:nvPr>
            <p:ph type="dt" sz="half" idx="10"/>
          </p:nvPr>
        </p:nvSpPr>
        <p:spPr/>
        <p:txBody>
          <a:bodyPr/>
          <a:lstStyle/>
          <a:p>
            <a:fld id="{1A1B47C2-654E-4B12-B2C1-2A2F7BCC9288}" type="datetimeFigureOut">
              <a:rPr lang="fr-FR" smtClean="0"/>
              <a:t>15/09/2026</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716B694D-6081-4233-AA77-78C39F788D40}" type="slidenum">
              <a:rPr lang="fr-FR" smtClean="0"/>
              <a:t>‹N°›</a:t>
            </a:fld>
            <a:endParaRPr lang="fr-FR" dirty="0"/>
          </a:p>
        </p:txBody>
      </p:sp>
      <p:sp>
        <p:nvSpPr>
          <p:cNvPr id="15" name="Espace réservé du texte 14">
            <a:extLst>
              <a:ext uri="{FF2B5EF4-FFF2-40B4-BE49-F238E27FC236}">
                <a16:creationId xmlns:a16="http://schemas.microsoft.com/office/drawing/2014/main" id="{24C40906-8C9E-E877-F85A-04B1AAD71A94}"/>
              </a:ext>
            </a:extLst>
          </p:cNvPr>
          <p:cNvSpPr>
            <a:spLocks noGrp="1"/>
          </p:cNvSpPr>
          <p:nvPr>
            <p:ph type="body" sz="quarter" idx="13"/>
          </p:nvPr>
        </p:nvSpPr>
        <p:spPr>
          <a:xfrm>
            <a:off x="549275" y="1100138"/>
            <a:ext cx="5759450" cy="1620000"/>
          </a:xfrm>
        </p:spPr>
        <p:txBody>
          <a:bodyPr lIns="0" tIns="0" rIns="0" bIns="0" numCol="3" spcCol="36000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pic>
        <p:nvPicPr>
          <p:cNvPr id="19" name="Image 18">
            <a:extLst>
              <a:ext uri="{FF2B5EF4-FFF2-40B4-BE49-F238E27FC236}">
                <a16:creationId xmlns:a16="http://schemas.microsoft.com/office/drawing/2014/main" id="{8D3BC5B1-3A5E-2C1E-0625-734B73F27727}"/>
              </a:ext>
            </a:extLst>
          </p:cNvPr>
          <p:cNvPicPr>
            <a:picLocks noChangeAspect="1"/>
          </p:cNvPicPr>
          <p:nvPr userDrawn="1"/>
        </p:nvPicPr>
        <p:blipFill>
          <a:blip r:embed="rId4">
            <a:extLst>
              <a:ext uri="{28A0092B-C50C-407E-A947-70E740481C1C}">
                <a14:useLocalDpi xmlns:a14="http://schemas.microsoft.com/office/drawing/2010/main" val="0"/>
              </a:ext>
            </a:extLst>
          </a:blip>
          <a:srcRect l="19560" t="44794" r="19560" b="44794"/>
          <a:stretch>
            <a:fillRect/>
          </a:stretch>
        </p:blipFill>
        <p:spPr>
          <a:xfrm>
            <a:off x="549275" y="9309100"/>
            <a:ext cx="1799605" cy="217595"/>
          </a:xfrm>
          <a:prstGeom prst="rect">
            <a:avLst/>
          </a:prstGeom>
        </p:spPr>
      </p:pic>
      <p:sp>
        <p:nvSpPr>
          <p:cNvPr id="21" name="Espace réservé du texte 16">
            <a:extLst>
              <a:ext uri="{FF2B5EF4-FFF2-40B4-BE49-F238E27FC236}">
                <a16:creationId xmlns:a16="http://schemas.microsoft.com/office/drawing/2014/main" id="{9A9D62F8-1D88-31A6-E6B4-F885465B8F83}"/>
              </a:ext>
            </a:extLst>
          </p:cNvPr>
          <p:cNvSpPr>
            <a:spLocks noGrp="1"/>
          </p:cNvSpPr>
          <p:nvPr>
            <p:ph type="body" sz="quarter" idx="15" hasCustomPrompt="1"/>
          </p:nvPr>
        </p:nvSpPr>
        <p:spPr>
          <a:xfrm>
            <a:off x="3608386" y="9093200"/>
            <a:ext cx="2952961" cy="215900"/>
          </a:xfrm>
        </p:spPr>
        <p:txBody>
          <a:bodyPr tIns="90000" rIns="108000" bIns="0">
            <a:noAutofit/>
          </a:bodyPr>
          <a:lstStyle>
            <a:lvl1pPr marL="0" indent="0" algn="r">
              <a:spcBef>
                <a:spcPts val="0"/>
              </a:spcBef>
              <a:buFont typeface="Arial" panose="020B0604020202020204" pitchFamily="34" charset="0"/>
              <a:buNone/>
              <a:defRPr sz="700" b="0"/>
            </a:lvl1pPr>
            <a:lvl2pPr marL="0" indent="0" algn="r">
              <a:spcBef>
                <a:spcPts val="0"/>
              </a:spcBef>
              <a:buFont typeface="Arial" panose="020B0604020202020204" pitchFamily="34" charset="0"/>
              <a:buNone/>
              <a:defRPr sz="700" b="0" i="1"/>
            </a:lvl2pPr>
            <a:lvl3pPr marL="0" indent="0" algn="r">
              <a:spcBef>
                <a:spcPts val="0"/>
              </a:spcBef>
              <a:buNone/>
              <a:defRPr sz="700" b="0"/>
            </a:lvl3pPr>
            <a:lvl4pPr marL="0" indent="0" algn="r">
              <a:spcBef>
                <a:spcPts val="0"/>
              </a:spcBef>
              <a:buNone/>
              <a:defRPr sz="700" b="0"/>
            </a:lvl4pPr>
            <a:lvl5pPr marL="0" indent="0" algn="r">
              <a:spcBef>
                <a:spcPts val="0"/>
              </a:spcBef>
              <a:buNone/>
              <a:defRPr sz="700" b="0"/>
            </a:lvl5pPr>
          </a:lstStyle>
          <a:p>
            <a:pPr lvl="0"/>
            <a:r>
              <a:rPr lang="fr-FR" dirty="0"/>
              <a:t>Source</a:t>
            </a:r>
          </a:p>
        </p:txBody>
      </p:sp>
      <p:sp>
        <p:nvSpPr>
          <p:cNvPr id="32" name="Espace réservé du texte 3">
            <a:extLst>
              <a:ext uri="{FF2B5EF4-FFF2-40B4-BE49-F238E27FC236}">
                <a16:creationId xmlns:a16="http://schemas.microsoft.com/office/drawing/2014/main" id="{726CA486-B604-37BF-F6FB-B705B11162DE}"/>
              </a:ext>
            </a:extLst>
          </p:cNvPr>
          <p:cNvSpPr>
            <a:spLocks noGrp="1"/>
          </p:cNvSpPr>
          <p:nvPr>
            <p:ph type="body" sz="quarter" idx="20" hasCustomPrompt="1"/>
          </p:nvPr>
        </p:nvSpPr>
        <p:spPr bwMode="gray">
          <a:xfrm>
            <a:off x="944724" y="3135313"/>
            <a:ext cx="441330" cy="215444"/>
          </a:xfrm>
          <a:custGeom>
            <a:avLst/>
            <a:gdLst>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3492500 w 3492500"/>
              <a:gd name="connsiteY0" fmla="*/ 1604151 h 1604151"/>
              <a:gd name="connsiteX1" fmla="*/ 2140659 w 3492500"/>
              <a:gd name="connsiteY1" fmla="*/ 1602632 h 1604151"/>
              <a:gd name="connsiteX2" fmla="*/ 0 w 3492500"/>
              <a:gd name="connsiteY2" fmla="*/ 1604135 h 1604151"/>
              <a:gd name="connsiteX3" fmla="*/ 0 w 3492500"/>
              <a:gd name="connsiteY3" fmla="*/ 16 h 1604151"/>
              <a:gd name="connsiteX4" fmla="*/ 3492500 w 3492500"/>
              <a:gd name="connsiteY4" fmla="*/ 0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3492500 w 3492500"/>
              <a:gd name="connsiteY0" fmla="*/ 1604151 h 1604151"/>
              <a:gd name="connsiteX1" fmla="*/ 2140659 w 3492500"/>
              <a:gd name="connsiteY1" fmla="*/ 1602632 h 1604151"/>
              <a:gd name="connsiteX2" fmla="*/ 0 w 3492500"/>
              <a:gd name="connsiteY2" fmla="*/ 1604135 h 1604151"/>
              <a:gd name="connsiteX3" fmla="*/ 0 w 3492500"/>
              <a:gd name="connsiteY3" fmla="*/ 16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3492500 w 3492500"/>
              <a:gd name="connsiteY0" fmla="*/ 1604151 h 1604151"/>
              <a:gd name="connsiteX1" fmla="*/ 2140659 w 3492500"/>
              <a:gd name="connsiteY1" fmla="*/ 1602632 h 1604151"/>
              <a:gd name="connsiteX2" fmla="*/ 0 w 3492500"/>
              <a:gd name="connsiteY2" fmla="*/ 1604135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2140659 w 3492500"/>
              <a:gd name="connsiteY0" fmla="*/ 1602632 h 1604151"/>
              <a:gd name="connsiteX1" fmla="*/ 0 w 3492500"/>
              <a:gd name="connsiteY1" fmla="*/ 1604135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2140659 w 3492500"/>
              <a:gd name="connsiteY0" fmla="*/ 1602632 h 1604151"/>
              <a:gd name="connsiteX1" fmla="*/ 0 w 3492500"/>
              <a:gd name="connsiteY1" fmla="*/ 1604135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2140659 w 3492500"/>
              <a:gd name="connsiteY0" fmla="*/ 1602632 h 1604151"/>
              <a:gd name="connsiteX1" fmla="*/ 0 w 3492500"/>
              <a:gd name="connsiteY1" fmla="*/ 1604135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2140659 w 3492500"/>
              <a:gd name="connsiteY0" fmla="*/ 1602632 h 1604151"/>
              <a:gd name="connsiteX1" fmla="*/ 0 w 3492500"/>
              <a:gd name="connsiteY1" fmla="*/ 1604135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2140659 w 3492500"/>
              <a:gd name="connsiteY0" fmla="*/ 1602632 h 1604151"/>
              <a:gd name="connsiteX1" fmla="*/ 0 w 3492500"/>
              <a:gd name="connsiteY1" fmla="*/ 1604135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1028639 w 3492500"/>
              <a:gd name="connsiteY0" fmla="*/ 1602633 h 1604151"/>
              <a:gd name="connsiteX1" fmla="*/ 0 w 3492500"/>
              <a:gd name="connsiteY1" fmla="*/ 1604135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1062252 w 3492500"/>
              <a:gd name="connsiteY0" fmla="*/ 1602633 h 1604151"/>
              <a:gd name="connsiteX1" fmla="*/ 0 w 3492500"/>
              <a:gd name="connsiteY1" fmla="*/ 1604135 h 1604151"/>
              <a:gd name="csX0" fmla="*/ 3492500 w 3498031"/>
              <a:gd name="csY0" fmla="*/ 1604151 h 1604151"/>
              <a:gd name="csX1" fmla="*/ 0 w 3498031"/>
              <a:gd name="csY1" fmla="*/ 1604135 h 1604151"/>
              <a:gd name="csX2" fmla="*/ 0 w 3498031"/>
              <a:gd name="csY2" fmla="*/ 16 h 1604151"/>
              <a:gd name="csX3" fmla="*/ 3492500 w 3498031"/>
              <a:gd name="csY3" fmla="*/ 0 h 1604151"/>
              <a:gd name="csX4" fmla="*/ 3492500 w 3498031"/>
              <a:gd name="csY4" fmla="*/ 1604151 h 1604151"/>
              <a:gd name="csX0" fmla="*/ 3498031 w 3498031"/>
              <a:gd name="csY0" fmla="*/ 1602634 h 1604151"/>
              <a:gd name="csX1" fmla="*/ 0 w 3498031"/>
              <a:gd name="csY1" fmla="*/ 1604135 h 1604151"/>
            </a:gdLst>
            <a:ahLst/>
            <a:cxnLst>
              <a:cxn ang="0">
                <a:pos x="csX0" y="csY0"/>
              </a:cxn>
              <a:cxn ang="0">
                <a:pos x="csX1" y="csY1"/>
              </a:cxn>
            </a:cxnLst>
            <a:rect l="l" t="t" r="r" b="b"/>
            <a:pathLst>
              <a:path w="3498031" h="1604151" stroke="0" extrusionOk="0">
                <a:moveTo>
                  <a:pt x="3492500" y="1604151"/>
                </a:moveTo>
                <a:lnTo>
                  <a:pt x="0" y="1604135"/>
                </a:lnTo>
                <a:lnTo>
                  <a:pt x="0" y="16"/>
                </a:lnTo>
                <a:cubicBezTo>
                  <a:pt x="0" y="7"/>
                  <a:pt x="1563646" y="0"/>
                  <a:pt x="3492500" y="0"/>
                </a:cubicBezTo>
                <a:lnTo>
                  <a:pt x="3492500" y="1604151"/>
                </a:lnTo>
                <a:close/>
              </a:path>
              <a:path w="3498031" h="1604151" fill="none">
                <a:moveTo>
                  <a:pt x="3498031" y="1602634"/>
                </a:moveTo>
                <a:lnTo>
                  <a:pt x="0" y="1604135"/>
                </a:lnTo>
              </a:path>
            </a:pathLst>
          </a:custGeom>
          <a:noFill/>
          <a:ln w="88900">
            <a:solidFill>
              <a:schemeClr val="accent2">
                <a:alpha val="50000"/>
              </a:schemeClr>
            </a:solidFill>
            <a:miter lim="800000"/>
          </a:ln>
        </p:spPr>
        <p:txBody>
          <a:bodyPr wrap="none" lIns="36000" tIns="0" rIns="36000" bIns="0">
            <a:spAutoFit/>
          </a:bodyPr>
          <a:lstStyle>
            <a:lvl1pPr marL="0">
              <a:lnSpc>
                <a:spcPct val="100000"/>
              </a:lnSpc>
              <a:spcBef>
                <a:spcPts val="0"/>
              </a:spcBef>
              <a:spcAft>
                <a:spcPts val="0"/>
              </a:spcAft>
              <a:defRPr sz="2100" b="1" baseline="-25000">
                <a:solidFill>
                  <a:schemeClr val="tx2"/>
                </a:solidFill>
                <a:latin typeface="+mn-lt"/>
              </a:defRPr>
            </a:lvl1pPr>
            <a:lvl2pPr marL="0" indent="0">
              <a:spcBef>
                <a:spcPts val="600"/>
              </a:spcBef>
              <a:spcAft>
                <a:spcPts val="0"/>
              </a:spcAft>
              <a:buNone/>
              <a:defRPr sz="1600">
                <a:solidFill>
                  <a:schemeClr val="tx2"/>
                </a:solidFill>
                <a:latin typeface="+mn-lt"/>
              </a:defRPr>
            </a:lvl2pPr>
            <a:lvl3pPr marL="0">
              <a:defRPr b="0"/>
            </a:lvl3pPr>
            <a:lvl4pPr marL="0" indent="0">
              <a:buNone/>
              <a:defRPr/>
            </a:lvl4pPr>
            <a:lvl5pPr marL="0" indent="0">
              <a:buNone/>
              <a:defRPr/>
            </a:lvl5pPr>
          </a:lstStyle>
          <a:p>
            <a:pPr lvl="0"/>
            <a:r>
              <a:rPr lang="fr-FR" dirty="0"/>
              <a:t>Titre</a:t>
            </a:r>
          </a:p>
        </p:txBody>
      </p:sp>
      <p:sp>
        <p:nvSpPr>
          <p:cNvPr id="43" name="Espace réservé du texte 42">
            <a:extLst>
              <a:ext uri="{FF2B5EF4-FFF2-40B4-BE49-F238E27FC236}">
                <a16:creationId xmlns:a16="http://schemas.microsoft.com/office/drawing/2014/main" id="{623F1591-D9BB-AE8E-D08A-F54A39446767}"/>
              </a:ext>
            </a:extLst>
          </p:cNvPr>
          <p:cNvSpPr>
            <a:spLocks noGrp="1"/>
          </p:cNvSpPr>
          <p:nvPr>
            <p:ph type="body" sz="quarter" idx="25" hasCustomPrompt="1"/>
          </p:nvPr>
        </p:nvSpPr>
        <p:spPr>
          <a:xfrm>
            <a:off x="4257674" y="7040563"/>
            <a:ext cx="2195513" cy="1830442"/>
          </a:xfrm>
          <a:blipFill dpi="0" rotWithShape="1">
            <a:blip r:embed="rId5"/>
            <a:srcRect/>
            <a:stretch>
              <a:fillRect/>
            </a:stretch>
          </a:blipFill>
        </p:spPr>
        <p:txBody>
          <a:bodyPr vert="vert270" lIns="36000" tIns="360000" rIns="36000" bIns="36000" anchor="b">
            <a:normAutofit/>
          </a:bodyPr>
          <a:lstStyle>
            <a:lvl1pPr algn="r">
              <a:defRPr sz="700" b="0"/>
            </a:lvl1pPr>
            <a:lvl2pPr algn="r">
              <a:defRPr sz="700">
                <a:solidFill>
                  <a:schemeClr val="bg1"/>
                </a:solidFill>
              </a:defRPr>
            </a:lvl2pPr>
          </a:lstStyle>
          <a:p>
            <a:pPr lvl="0"/>
            <a:r>
              <a:rPr lang="fr-FR" dirty="0"/>
              <a:t>© Crédits photo</a:t>
            </a:r>
          </a:p>
        </p:txBody>
      </p:sp>
      <p:sp>
        <p:nvSpPr>
          <p:cNvPr id="30" name="Espace réservé du texte 3">
            <a:extLst>
              <a:ext uri="{FF2B5EF4-FFF2-40B4-BE49-F238E27FC236}">
                <a16:creationId xmlns:a16="http://schemas.microsoft.com/office/drawing/2014/main" id="{C41A0770-0CF5-F594-E747-275643CB7A2C}"/>
              </a:ext>
            </a:extLst>
          </p:cNvPr>
          <p:cNvSpPr>
            <a:spLocks noGrp="1"/>
          </p:cNvSpPr>
          <p:nvPr>
            <p:ph type="body" sz="quarter" idx="19" hasCustomPrompt="1"/>
          </p:nvPr>
        </p:nvSpPr>
        <p:spPr bwMode="gray">
          <a:xfrm>
            <a:off x="944724" y="602333"/>
            <a:ext cx="441330" cy="215444"/>
          </a:xfrm>
          <a:custGeom>
            <a:avLst/>
            <a:gdLst>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3492500 w 3492500"/>
              <a:gd name="connsiteY0" fmla="*/ 1604151 h 1604151"/>
              <a:gd name="connsiteX1" fmla="*/ 2140659 w 3492500"/>
              <a:gd name="connsiteY1" fmla="*/ 1602632 h 1604151"/>
              <a:gd name="connsiteX2" fmla="*/ 0 w 3492500"/>
              <a:gd name="connsiteY2" fmla="*/ 1604135 h 1604151"/>
              <a:gd name="connsiteX3" fmla="*/ 0 w 3492500"/>
              <a:gd name="connsiteY3" fmla="*/ 16 h 1604151"/>
              <a:gd name="connsiteX4" fmla="*/ 3492500 w 3492500"/>
              <a:gd name="connsiteY4" fmla="*/ 0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3492500 w 3492500"/>
              <a:gd name="connsiteY0" fmla="*/ 1604151 h 1604151"/>
              <a:gd name="connsiteX1" fmla="*/ 2140659 w 3492500"/>
              <a:gd name="connsiteY1" fmla="*/ 1602632 h 1604151"/>
              <a:gd name="connsiteX2" fmla="*/ 0 w 3492500"/>
              <a:gd name="connsiteY2" fmla="*/ 1604135 h 1604151"/>
              <a:gd name="connsiteX3" fmla="*/ 0 w 3492500"/>
              <a:gd name="connsiteY3" fmla="*/ 16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3492500 w 3492500"/>
              <a:gd name="connsiteY0" fmla="*/ 1604151 h 1604151"/>
              <a:gd name="connsiteX1" fmla="*/ 2140659 w 3492500"/>
              <a:gd name="connsiteY1" fmla="*/ 1602632 h 1604151"/>
              <a:gd name="connsiteX2" fmla="*/ 0 w 3492500"/>
              <a:gd name="connsiteY2" fmla="*/ 1604135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2140659 w 3492500"/>
              <a:gd name="connsiteY0" fmla="*/ 1602632 h 1604151"/>
              <a:gd name="connsiteX1" fmla="*/ 0 w 3492500"/>
              <a:gd name="connsiteY1" fmla="*/ 1604135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2140659 w 3492500"/>
              <a:gd name="connsiteY0" fmla="*/ 1602632 h 1604151"/>
              <a:gd name="connsiteX1" fmla="*/ 0 w 3492500"/>
              <a:gd name="connsiteY1" fmla="*/ 1604135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2140659 w 3492500"/>
              <a:gd name="connsiteY0" fmla="*/ 1602632 h 1604151"/>
              <a:gd name="connsiteX1" fmla="*/ 0 w 3492500"/>
              <a:gd name="connsiteY1" fmla="*/ 1604135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2140659 w 3492500"/>
              <a:gd name="connsiteY0" fmla="*/ 1602632 h 1604151"/>
              <a:gd name="connsiteX1" fmla="*/ 0 w 3492500"/>
              <a:gd name="connsiteY1" fmla="*/ 1604135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2140659 w 3492500"/>
              <a:gd name="connsiteY0" fmla="*/ 1602632 h 1604151"/>
              <a:gd name="connsiteX1" fmla="*/ 0 w 3492500"/>
              <a:gd name="connsiteY1" fmla="*/ 1604135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1028639 w 3492500"/>
              <a:gd name="connsiteY0" fmla="*/ 1602633 h 1604151"/>
              <a:gd name="connsiteX1" fmla="*/ 0 w 3492500"/>
              <a:gd name="connsiteY1" fmla="*/ 1604135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1062252 w 3492500"/>
              <a:gd name="connsiteY0" fmla="*/ 1602633 h 1604151"/>
              <a:gd name="connsiteX1" fmla="*/ 0 w 3492500"/>
              <a:gd name="connsiteY1" fmla="*/ 1604135 h 1604151"/>
              <a:gd name="csX0" fmla="*/ 3492500 w 3498031"/>
              <a:gd name="csY0" fmla="*/ 1604151 h 1604151"/>
              <a:gd name="csX1" fmla="*/ 0 w 3498031"/>
              <a:gd name="csY1" fmla="*/ 1604135 h 1604151"/>
              <a:gd name="csX2" fmla="*/ 0 w 3498031"/>
              <a:gd name="csY2" fmla="*/ 16 h 1604151"/>
              <a:gd name="csX3" fmla="*/ 3492500 w 3498031"/>
              <a:gd name="csY3" fmla="*/ 0 h 1604151"/>
              <a:gd name="csX4" fmla="*/ 3492500 w 3498031"/>
              <a:gd name="csY4" fmla="*/ 1604151 h 1604151"/>
              <a:gd name="csX0" fmla="*/ 3498031 w 3498031"/>
              <a:gd name="csY0" fmla="*/ 1602634 h 1604151"/>
              <a:gd name="csX1" fmla="*/ 0 w 3498031"/>
              <a:gd name="csY1" fmla="*/ 1604135 h 1604151"/>
            </a:gdLst>
            <a:ahLst/>
            <a:cxnLst>
              <a:cxn ang="0">
                <a:pos x="csX0" y="csY0"/>
              </a:cxn>
              <a:cxn ang="0">
                <a:pos x="csX1" y="csY1"/>
              </a:cxn>
            </a:cxnLst>
            <a:rect l="l" t="t" r="r" b="b"/>
            <a:pathLst>
              <a:path w="3498031" h="1604151" stroke="0" extrusionOk="0">
                <a:moveTo>
                  <a:pt x="3492500" y="1604151"/>
                </a:moveTo>
                <a:lnTo>
                  <a:pt x="0" y="1604135"/>
                </a:lnTo>
                <a:lnTo>
                  <a:pt x="0" y="16"/>
                </a:lnTo>
                <a:cubicBezTo>
                  <a:pt x="0" y="7"/>
                  <a:pt x="1563646" y="0"/>
                  <a:pt x="3492500" y="0"/>
                </a:cubicBezTo>
                <a:lnTo>
                  <a:pt x="3492500" y="1604151"/>
                </a:lnTo>
                <a:close/>
              </a:path>
              <a:path w="3498031" h="1604151" fill="none">
                <a:moveTo>
                  <a:pt x="3498031" y="1602634"/>
                </a:moveTo>
                <a:lnTo>
                  <a:pt x="0" y="1604135"/>
                </a:lnTo>
              </a:path>
            </a:pathLst>
          </a:custGeom>
          <a:noFill/>
          <a:ln w="88900">
            <a:solidFill>
              <a:schemeClr val="accent3">
                <a:alpha val="50000"/>
              </a:schemeClr>
            </a:solidFill>
            <a:miter lim="800000"/>
          </a:ln>
        </p:spPr>
        <p:txBody>
          <a:bodyPr wrap="none" lIns="36000" tIns="0" rIns="36000" bIns="0">
            <a:spAutoFit/>
          </a:bodyPr>
          <a:lstStyle>
            <a:lvl1pPr marL="0">
              <a:lnSpc>
                <a:spcPct val="100000"/>
              </a:lnSpc>
              <a:spcBef>
                <a:spcPts val="0"/>
              </a:spcBef>
              <a:spcAft>
                <a:spcPts val="0"/>
              </a:spcAft>
              <a:defRPr sz="2100" b="1" baseline="-25000">
                <a:solidFill>
                  <a:schemeClr val="tx2"/>
                </a:solidFill>
                <a:latin typeface="+mn-lt"/>
              </a:defRPr>
            </a:lvl1pPr>
            <a:lvl2pPr marL="0" indent="0">
              <a:spcBef>
                <a:spcPts val="600"/>
              </a:spcBef>
              <a:spcAft>
                <a:spcPts val="0"/>
              </a:spcAft>
              <a:buNone/>
              <a:defRPr sz="1600">
                <a:solidFill>
                  <a:schemeClr val="tx2"/>
                </a:solidFill>
                <a:latin typeface="+mn-lt"/>
              </a:defRPr>
            </a:lvl2pPr>
            <a:lvl3pPr marL="0">
              <a:defRPr b="0"/>
            </a:lvl3pPr>
            <a:lvl4pPr marL="0" indent="0">
              <a:buNone/>
              <a:defRPr/>
            </a:lvl4pPr>
            <a:lvl5pPr marL="0" indent="0">
              <a:buNone/>
              <a:defRPr/>
            </a:lvl5pPr>
          </a:lstStyle>
          <a:p>
            <a:pPr lvl="0"/>
            <a:r>
              <a:rPr lang="fr-FR" dirty="0"/>
              <a:t>Titre</a:t>
            </a:r>
          </a:p>
        </p:txBody>
      </p:sp>
      <p:sp>
        <p:nvSpPr>
          <p:cNvPr id="5" name="Espace réservé pour une image  34">
            <a:extLst>
              <a:ext uri="{FF2B5EF4-FFF2-40B4-BE49-F238E27FC236}">
                <a16:creationId xmlns:a16="http://schemas.microsoft.com/office/drawing/2014/main" id="{D54CDF9B-0056-9B0C-9D44-E5185E86869E}"/>
              </a:ext>
            </a:extLst>
          </p:cNvPr>
          <p:cNvSpPr>
            <a:spLocks noGrp="1"/>
          </p:cNvSpPr>
          <p:nvPr>
            <p:ph type="pic" sz="quarter" idx="26"/>
          </p:nvPr>
        </p:nvSpPr>
        <p:spPr>
          <a:xfrm>
            <a:off x="549275" y="650875"/>
            <a:ext cx="323850" cy="323850"/>
          </a:xfrm>
          <a:noFill/>
        </p:spPr>
        <p:txBody>
          <a:bodyPr/>
          <a:lstStyle/>
          <a:p>
            <a:endParaRPr lang="fr-FR"/>
          </a:p>
        </p:txBody>
      </p:sp>
      <p:sp>
        <p:nvSpPr>
          <p:cNvPr id="11" name="Espace réservé pour une image  34">
            <a:extLst>
              <a:ext uri="{FF2B5EF4-FFF2-40B4-BE49-F238E27FC236}">
                <a16:creationId xmlns:a16="http://schemas.microsoft.com/office/drawing/2014/main" id="{083C153D-070B-B1A1-DE95-33C0FE354FF8}"/>
              </a:ext>
            </a:extLst>
          </p:cNvPr>
          <p:cNvSpPr>
            <a:spLocks noGrp="1"/>
          </p:cNvSpPr>
          <p:nvPr>
            <p:ph type="pic" sz="quarter" idx="27"/>
          </p:nvPr>
        </p:nvSpPr>
        <p:spPr>
          <a:xfrm>
            <a:off x="549275" y="3135313"/>
            <a:ext cx="323850" cy="323850"/>
          </a:xfrm>
          <a:noFill/>
        </p:spPr>
        <p:txBody>
          <a:bodyPr/>
          <a:lstStyle/>
          <a:p>
            <a:endParaRPr lang="fr-FR"/>
          </a:p>
        </p:txBody>
      </p:sp>
      <p:sp>
        <p:nvSpPr>
          <p:cNvPr id="23" name="Espace réservé du texte 16">
            <a:extLst>
              <a:ext uri="{FF2B5EF4-FFF2-40B4-BE49-F238E27FC236}">
                <a16:creationId xmlns:a16="http://schemas.microsoft.com/office/drawing/2014/main" id="{DCD0AD19-25F2-9E5B-2A82-6D9A2DCBAD16}"/>
              </a:ext>
            </a:extLst>
          </p:cNvPr>
          <p:cNvSpPr>
            <a:spLocks noGrp="1"/>
          </p:cNvSpPr>
          <p:nvPr>
            <p:ph type="body" sz="quarter" idx="16"/>
          </p:nvPr>
        </p:nvSpPr>
        <p:spPr>
          <a:xfrm>
            <a:off x="3429000" y="3297238"/>
            <a:ext cx="2736000" cy="1089699"/>
          </a:xfrm>
          <a:solidFill>
            <a:schemeClr val="bg1">
              <a:alpha val="50000"/>
            </a:schemeClr>
          </a:solidFill>
        </p:spPr>
        <p:txBody>
          <a:bodyPr tIns="90000" bIns="90000">
            <a:spAutoFit/>
          </a:bodyPr>
          <a:lstStyle>
            <a:lvl1pPr marL="180975" indent="-180975">
              <a:spcBef>
                <a:spcPts val="0"/>
              </a:spcBef>
              <a:buFont typeface="Arial" panose="020B0604020202020204" pitchFamily="34" charset="0"/>
              <a:buChar char="•"/>
              <a:defRPr b="0"/>
            </a:lvl1pPr>
            <a:lvl2pPr>
              <a:spcBef>
                <a:spcPts val="0"/>
              </a:spcBef>
              <a:defRPr b="0"/>
            </a:lvl2pPr>
            <a:lvl3pPr>
              <a:spcBef>
                <a:spcPts val="0"/>
              </a:spcBef>
              <a:defRPr/>
            </a:lvl3pPr>
            <a:lvl4pPr>
              <a:spcBef>
                <a:spcPts val="0"/>
              </a:spcBef>
              <a:defRPr/>
            </a:lvl4pPr>
            <a:lvl5pPr>
              <a:spcBef>
                <a:spcPts val="0"/>
              </a:spcBef>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2" name="Espace réservé du texte 16">
            <a:extLst>
              <a:ext uri="{FF2B5EF4-FFF2-40B4-BE49-F238E27FC236}">
                <a16:creationId xmlns:a16="http://schemas.microsoft.com/office/drawing/2014/main" id="{E6355B93-AB1E-50E5-AA75-4820D2CEDF3A}"/>
              </a:ext>
            </a:extLst>
          </p:cNvPr>
          <p:cNvSpPr>
            <a:spLocks noGrp="1"/>
          </p:cNvSpPr>
          <p:nvPr>
            <p:ph type="body" sz="quarter" idx="28"/>
          </p:nvPr>
        </p:nvSpPr>
        <p:spPr>
          <a:xfrm>
            <a:off x="3429000" y="5205028"/>
            <a:ext cx="2736000" cy="1089699"/>
          </a:xfrm>
          <a:solidFill>
            <a:schemeClr val="bg1">
              <a:alpha val="50000"/>
            </a:schemeClr>
          </a:solidFill>
        </p:spPr>
        <p:txBody>
          <a:bodyPr tIns="90000" bIns="90000">
            <a:spAutoFit/>
          </a:bodyPr>
          <a:lstStyle>
            <a:lvl1pPr marL="180975" indent="-180975">
              <a:spcBef>
                <a:spcPts val="0"/>
              </a:spcBef>
              <a:buFont typeface="Arial" panose="020B0604020202020204" pitchFamily="34" charset="0"/>
              <a:buChar char="•"/>
              <a:defRPr b="0"/>
            </a:lvl1pPr>
            <a:lvl2pPr>
              <a:spcBef>
                <a:spcPts val="0"/>
              </a:spcBef>
              <a:defRPr b="0"/>
            </a:lvl2pPr>
            <a:lvl3pPr>
              <a:spcBef>
                <a:spcPts val="0"/>
              </a:spcBef>
              <a:defRPr/>
            </a:lvl3pPr>
            <a:lvl4pPr>
              <a:spcBef>
                <a:spcPts val="0"/>
              </a:spcBef>
              <a:defRPr/>
            </a:lvl4pPr>
            <a:lvl5pPr>
              <a:spcBef>
                <a:spcPts val="0"/>
              </a:spcBef>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3" name="Espace réservé du texte 16">
            <a:extLst>
              <a:ext uri="{FF2B5EF4-FFF2-40B4-BE49-F238E27FC236}">
                <a16:creationId xmlns:a16="http://schemas.microsoft.com/office/drawing/2014/main" id="{A56D34E1-DC0F-CC60-E2FA-AB287707366C}"/>
              </a:ext>
            </a:extLst>
          </p:cNvPr>
          <p:cNvSpPr>
            <a:spLocks noGrp="1"/>
          </p:cNvSpPr>
          <p:nvPr>
            <p:ph type="body" sz="quarter" idx="29"/>
          </p:nvPr>
        </p:nvSpPr>
        <p:spPr>
          <a:xfrm>
            <a:off x="549275" y="4254262"/>
            <a:ext cx="2736000" cy="1089699"/>
          </a:xfrm>
          <a:solidFill>
            <a:schemeClr val="bg1">
              <a:alpha val="50000"/>
            </a:schemeClr>
          </a:solidFill>
        </p:spPr>
        <p:txBody>
          <a:bodyPr tIns="90000" bIns="90000">
            <a:spAutoFit/>
          </a:bodyPr>
          <a:lstStyle>
            <a:lvl1pPr marL="180975" indent="-180975">
              <a:spcBef>
                <a:spcPts val="0"/>
              </a:spcBef>
              <a:buFont typeface="Arial" panose="020B0604020202020204" pitchFamily="34" charset="0"/>
              <a:buChar char="•"/>
              <a:defRPr b="0"/>
            </a:lvl1pPr>
            <a:lvl2pPr>
              <a:spcBef>
                <a:spcPts val="0"/>
              </a:spcBef>
              <a:defRPr b="0"/>
            </a:lvl2pPr>
            <a:lvl3pPr>
              <a:spcBef>
                <a:spcPts val="0"/>
              </a:spcBef>
              <a:defRPr/>
            </a:lvl3pPr>
            <a:lvl4pPr>
              <a:spcBef>
                <a:spcPts val="0"/>
              </a:spcBef>
              <a:defRPr/>
            </a:lvl4pPr>
            <a:lvl5pPr>
              <a:spcBef>
                <a:spcPts val="0"/>
              </a:spcBef>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1776158044"/>
      </p:ext>
    </p:extLst>
  </p:cSld>
  <p:clrMapOvr>
    <a:masterClrMapping/>
  </p:clrMapOvr>
  <p:extLst>
    <p:ext uri="{DCECCB84-F9BA-43D5-87BE-67443E8EF086}">
      <p15:sldGuideLst xmlns:p15="http://schemas.microsoft.com/office/powerpoint/2012/main">
        <p15:guide id="7" orient="horz" pos="4345" userDrawn="1">
          <p15:clr>
            <a:srgbClr val="FBAE40"/>
          </p15:clr>
        </p15:guide>
        <p15:guide id="8" orient="horz" pos="5728" userDrawn="1">
          <p15:clr>
            <a:srgbClr val="FBAE40"/>
          </p15:clr>
        </p15:guide>
        <p15:guide id="10" orient="horz" pos="330" userDrawn="1">
          <p15:clr>
            <a:srgbClr val="FBAE40"/>
          </p15:clr>
        </p15:guide>
        <p15:guide id="12" orient="horz" pos="1782" userDrawn="1">
          <p15:clr>
            <a:srgbClr val="FBAE40"/>
          </p15:clr>
        </p15:guide>
        <p15:guide id="13" pos="4065" userDrawn="1">
          <p15:clr>
            <a:srgbClr val="FBAE40"/>
          </p15:clr>
        </p15:guide>
        <p15:guide id="15" orient="horz" pos="4435" userDrawn="1">
          <p15:clr>
            <a:srgbClr val="FBAE40"/>
          </p15:clr>
        </p15:guide>
        <p15:guide id="16" orient="horz" pos="1895" userDrawn="1">
          <p15:clr>
            <a:srgbClr val="FBAE40"/>
          </p15:clr>
        </p15:guide>
        <p15:guide id="17" orient="horz" pos="693" userDrawn="1">
          <p15:clr>
            <a:srgbClr val="FBAE40"/>
          </p15:clr>
        </p15:guide>
        <p15:guide id="18" orient="horz" pos="2077" userDrawn="1">
          <p15:clr>
            <a:srgbClr val="FBAE40"/>
          </p15:clr>
        </p15:guide>
        <p15:guide id="19" pos="268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Verso">
    <p:spTree>
      <p:nvGrpSpPr>
        <p:cNvPr id="1" name=""/>
        <p:cNvGrpSpPr/>
        <p:nvPr/>
      </p:nvGrpSpPr>
      <p:grpSpPr>
        <a:xfrm>
          <a:off x="0" y="0"/>
          <a:ext cx="0" cy="0"/>
          <a:chOff x="0" y="0"/>
          <a:chExt cx="0" cy="0"/>
        </a:xfrm>
      </p:grpSpPr>
      <p:sp>
        <p:nvSpPr>
          <p:cNvPr id="4" name="Rectangle : avec coins arrondis en haut 3">
            <a:extLst>
              <a:ext uri="{FF2B5EF4-FFF2-40B4-BE49-F238E27FC236}">
                <a16:creationId xmlns:a16="http://schemas.microsoft.com/office/drawing/2014/main" id="{0F3D2733-5FB5-9F87-6BB1-2CDC4E77FA10}"/>
              </a:ext>
            </a:extLst>
          </p:cNvPr>
          <p:cNvSpPr/>
          <p:nvPr userDrawn="1"/>
        </p:nvSpPr>
        <p:spPr>
          <a:xfrm rot="5400000" flipH="1">
            <a:off x="1281904" y="3912781"/>
            <a:ext cx="3889375" cy="6453192"/>
          </a:xfrm>
          <a:prstGeom prst="round2SameRect">
            <a:avLst>
              <a:gd name="adj1" fmla="val 6972"/>
              <a:gd name="adj2" fmla="val 0"/>
            </a:avLst>
          </a:prstGeom>
          <a:solidFill>
            <a:schemeClr val="accent5">
              <a:lumMod val="40000"/>
              <a:lumOff val="60000"/>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5" name="Image 24">
            <a:extLst>
              <a:ext uri="{FF2B5EF4-FFF2-40B4-BE49-F238E27FC236}">
                <a16:creationId xmlns:a16="http://schemas.microsoft.com/office/drawing/2014/main" id="{2871BF1E-F01B-2897-C278-B487EAC9677A}"/>
              </a:ext>
            </a:extLst>
          </p:cNvPr>
          <p:cNvPicPr>
            <a:picLocks noChangeAspect="1"/>
          </p:cNvPicPr>
          <p:nvPr userDrawn="1"/>
        </p:nvPicPr>
        <p:blipFill>
          <a:blip r:embed="rId2">
            <a:alphaModFix/>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404812" y="5619667"/>
            <a:ext cx="6858000" cy="3473533"/>
          </a:xfrm>
          <a:prstGeom prst="rect">
            <a:avLst/>
          </a:prstGeom>
        </p:spPr>
      </p:pic>
      <p:sp>
        <p:nvSpPr>
          <p:cNvPr id="29" name="Rectangle : avec coins arrondis en haut 28">
            <a:extLst>
              <a:ext uri="{FF2B5EF4-FFF2-40B4-BE49-F238E27FC236}">
                <a16:creationId xmlns:a16="http://schemas.microsoft.com/office/drawing/2014/main" id="{B93E2BEE-4831-9FB1-3658-F42284DB9C53}"/>
              </a:ext>
            </a:extLst>
          </p:cNvPr>
          <p:cNvSpPr/>
          <p:nvPr userDrawn="1"/>
        </p:nvSpPr>
        <p:spPr>
          <a:xfrm rot="5400000" flipH="1">
            <a:off x="1012031" y="-488159"/>
            <a:ext cx="4429126" cy="6453191"/>
          </a:xfrm>
          <a:prstGeom prst="round2SameRect">
            <a:avLst>
              <a:gd name="adj1" fmla="val 12048"/>
              <a:gd name="adj2" fmla="val 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Date Placeholder 6"/>
          <p:cNvSpPr>
            <a:spLocks noGrp="1"/>
          </p:cNvSpPr>
          <p:nvPr>
            <p:ph type="dt" sz="half" idx="10"/>
          </p:nvPr>
        </p:nvSpPr>
        <p:spPr/>
        <p:txBody>
          <a:bodyPr/>
          <a:lstStyle/>
          <a:p>
            <a:fld id="{1A1B47C2-654E-4B12-B2C1-2A2F7BCC9288}" type="datetimeFigureOut">
              <a:rPr lang="fr-FR" smtClean="0"/>
              <a:t>15/09/2026</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716B694D-6081-4233-AA77-78C39F788D40}" type="slidenum">
              <a:rPr lang="fr-FR" smtClean="0"/>
              <a:t>‹N°›</a:t>
            </a:fld>
            <a:endParaRPr lang="fr-FR" dirty="0"/>
          </a:p>
        </p:txBody>
      </p:sp>
      <p:sp>
        <p:nvSpPr>
          <p:cNvPr id="15" name="Espace réservé du texte 14">
            <a:extLst>
              <a:ext uri="{FF2B5EF4-FFF2-40B4-BE49-F238E27FC236}">
                <a16:creationId xmlns:a16="http://schemas.microsoft.com/office/drawing/2014/main" id="{24C40906-8C9E-E877-F85A-04B1AAD71A94}"/>
              </a:ext>
            </a:extLst>
          </p:cNvPr>
          <p:cNvSpPr>
            <a:spLocks noGrp="1"/>
          </p:cNvSpPr>
          <p:nvPr>
            <p:ph type="body" sz="quarter" idx="13"/>
          </p:nvPr>
        </p:nvSpPr>
        <p:spPr>
          <a:xfrm>
            <a:off x="549275" y="1100137"/>
            <a:ext cx="5759450" cy="3715245"/>
          </a:xfrm>
        </p:spPr>
        <p:txBody>
          <a:bodyPr lIns="0" tIns="0" rIns="0" bIns="0" numCol="2" spcCol="36000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pic>
        <p:nvPicPr>
          <p:cNvPr id="19" name="Image 18">
            <a:extLst>
              <a:ext uri="{FF2B5EF4-FFF2-40B4-BE49-F238E27FC236}">
                <a16:creationId xmlns:a16="http://schemas.microsoft.com/office/drawing/2014/main" id="{8D3BC5B1-3A5E-2C1E-0625-734B73F27727}"/>
              </a:ext>
            </a:extLst>
          </p:cNvPr>
          <p:cNvPicPr>
            <a:picLocks noChangeAspect="1"/>
          </p:cNvPicPr>
          <p:nvPr userDrawn="1"/>
        </p:nvPicPr>
        <p:blipFill>
          <a:blip r:embed="rId4">
            <a:extLst>
              <a:ext uri="{28A0092B-C50C-407E-A947-70E740481C1C}">
                <a14:useLocalDpi xmlns:a14="http://schemas.microsoft.com/office/drawing/2010/main" val="0"/>
              </a:ext>
            </a:extLst>
          </a:blip>
          <a:srcRect l="19560" t="44794" r="19560" b="44794"/>
          <a:stretch>
            <a:fillRect/>
          </a:stretch>
        </p:blipFill>
        <p:spPr>
          <a:xfrm>
            <a:off x="549275" y="9309100"/>
            <a:ext cx="1799605" cy="217595"/>
          </a:xfrm>
          <a:prstGeom prst="rect">
            <a:avLst/>
          </a:prstGeom>
        </p:spPr>
      </p:pic>
      <p:sp>
        <p:nvSpPr>
          <p:cNvPr id="21" name="Espace réservé du texte 16">
            <a:extLst>
              <a:ext uri="{FF2B5EF4-FFF2-40B4-BE49-F238E27FC236}">
                <a16:creationId xmlns:a16="http://schemas.microsoft.com/office/drawing/2014/main" id="{9A9D62F8-1D88-31A6-E6B4-F885465B8F83}"/>
              </a:ext>
            </a:extLst>
          </p:cNvPr>
          <p:cNvSpPr>
            <a:spLocks noGrp="1"/>
          </p:cNvSpPr>
          <p:nvPr>
            <p:ph type="body" sz="quarter" idx="15" hasCustomPrompt="1"/>
          </p:nvPr>
        </p:nvSpPr>
        <p:spPr>
          <a:xfrm>
            <a:off x="3608386" y="9093200"/>
            <a:ext cx="2952961" cy="215900"/>
          </a:xfrm>
        </p:spPr>
        <p:txBody>
          <a:bodyPr tIns="90000" rIns="108000" bIns="0">
            <a:noAutofit/>
          </a:bodyPr>
          <a:lstStyle>
            <a:lvl1pPr marL="0" indent="0" algn="r">
              <a:spcBef>
                <a:spcPts val="0"/>
              </a:spcBef>
              <a:buFont typeface="Arial" panose="020B0604020202020204" pitchFamily="34" charset="0"/>
              <a:buNone/>
              <a:defRPr sz="700" b="0"/>
            </a:lvl1pPr>
            <a:lvl2pPr marL="0" indent="0" algn="r">
              <a:spcBef>
                <a:spcPts val="0"/>
              </a:spcBef>
              <a:buFont typeface="Arial" panose="020B0604020202020204" pitchFamily="34" charset="0"/>
              <a:buNone/>
              <a:defRPr sz="700" b="0" i="1"/>
            </a:lvl2pPr>
            <a:lvl3pPr marL="0" indent="0" algn="r">
              <a:spcBef>
                <a:spcPts val="0"/>
              </a:spcBef>
              <a:buNone/>
              <a:defRPr sz="700" b="0"/>
            </a:lvl3pPr>
            <a:lvl4pPr marL="0" indent="0" algn="r">
              <a:spcBef>
                <a:spcPts val="0"/>
              </a:spcBef>
              <a:buNone/>
              <a:defRPr sz="700" b="0"/>
            </a:lvl4pPr>
            <a:lvl5pPr marL="0" indent="0" algn="r">
              <a:spcBef>
                <a:spcPts val="0"/>
              </a:spcBef>
              <a:buNone/>
              <a:defRPr sz="700" b="0"/>
            </a:lvl5pPr>
          </a:lstStyle>
          <a:p>
            <a:pPr lvl="0"/>
            <a:r>
              <a:rPr lang="fr-FR" dirty="0"/>
              <a:t>Source</a:t>
            </a:r>
          </a:p>
        </p:txBody>
      </p:sp>
      <p:sp>
        <p:nvSpPr>
          <p:cNvPr id="32" name="Espace réservé du texte 3">
            <a:extLst>
              <a:ext uri="{FF2B5EF4-FFF2-40B4-BE49-F238E27FC236}">
                <a16:creationId xmlns:a16="http://schemas.microsoft.com/office/drawing/2014/main" id="{726CA486-B604-37BF-F6FB-B705B11162DE}"/>
              </a:ext>
            </a:extLst>
          </p:cNvPr>
          <p:cNvSpPr>
            <a:spLocks noGrp="1"/>
          </p:cNvSpPr>
          <p:nvPr>
            <p:ph type="body" sz="quarter" idx="20" hasCustomPrompt="1"/>
          </p:nvPr>
        </p:nvSpPr>
        <p:spPr bwMode="gray">
          <a:xfrm>
            <a:off x="944724" y="5321691"/>
            <a:ext cx="441330" cy="215444"/>
          </a:xfrm>
          <a:custGeom>
            <a:avLst/>
            <a:gdLst>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3492500 w 3492500"/>
              <a:gd name="connsiteY0" fmla="*/ 1604151 h 1604151"/>
              <a:gd name="connsiteX1" fmla="*/ 2140659 w 3492500"/>
              <a:gd name="connsiteY1" fmla="*/ 1602632 h 1604151"/>
              <a:gd name="connsiteX2" fmla="*/ 0 w 3492500"/>
              <a:gd name="connsiteY2" fmla="*/ 1604135 h 1604151"/>
              <a:gd name="connsiteX3" fmla="*/ 0 w 3492500"/>
              <a:gd name="connsiteY3" fmla="*/ 16 h 1604151"/>
              <a:gd name="connsiteX4" fmla="*/ 3492500 w 3492500"/>
              <a:gd name="connsiteY4" fmla="*/ 0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3492500 w 3492500"/>
              <a:gd name="connsiteY0" fmla="*/ 1604151 h 1604151"/>
              <a:gd name="connsiteX1" fmla="*/ 2140659 w 3492500"/>
              <a:gd name="connsiteY1" fmla="*/ 1602632 h 1604151"/>
              <a:gd name="connsiteX2" fmla="*/ 0 w 3492500"/>
              <a:gd name="connsiteY2" fmla="*/ 1604135 h 1604151"/>
              <a:gd name="connsiteX3" fmla="*/ 0 w 3492500"/>
              <a:gd name="connsiteY3" fmla="*/ 16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3492500 w 3492500"/>
              <a:gd name="connsiteY0" fmla="*/ 1604151 h 1604151"/>
              <a:gd name="connsiteX1" fmla="*/ 2140659 w 3492500"/>
              <a:gd name="connsiteY1" fmla="*/ 1602632 h 1604151"/>
              <a:gd name="connsiteX2" fmla="*/ 0 w 3492500"/>
              <a:gd name="connsiteY2" fmla="*/ 1604135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2140659 w 3492500"/>
              <a:gd name="connsiteY0" fmla="*/ 1602632 h 1604151"/>
              <a:gd name="connsiteX1" fmla="*/ 0 w 3492500"/>
              <a:gd name="connsiteY1" fmla="*/ 1604135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2140659 w 3492500"/>
              <a:gd name="connsiteY0" fmla="*/ 1602632 h 1604151"/>
              <a:gd name="connsiteX1" fmla="*/ 0 w 3492500"/>
              <a:gd name="connsiteY1" fmla="*/ 1604135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2140659 w 3492500"/>
              <a:gd name="connsiteY0" fmla="*/ 1602632 h 1604151"/>
              <a:gd name="connsiteX1" fmla="*/ 0 w 3492500"/>
              <a:gd name="connsiteY1" fmla="*/ 1604135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2140659 w 3492500"/>
              <a:gd name="connsiteY0" fmla="*/ 1602632 h 1604151"/>
              <a:gd name="connsiteX1" fmla="*/ 0 w 3492500"/>
              <a:gd name="connsiteY1" fmla="*/ 1604135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2140659 w 3492500"/>
              <a:gd name="connsiteY0" fmla="*/ 1602632 h 1604151"/>
              <a:gd name="connsiteX1" fmla="*/ 0 w 3492500"/>
              <a:gd name="connsiteY1" fmla="*/ 1604135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1028639 w 3492500"/>
              <a:gd name="connsiteY0" fmla="*/ 1602633 h 1604151"/>
              <a:gd name="connsiteX1" fmla="*/ 0 w 3492500"/>
              <a:gd name="connsiteY1" fmla="*/ 1604135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1062252 w 3492500"/>
              <a:gd name="connsiteY0" fmla="*/ 1602633 h 1604151"/>
              <a:gd name="connsiteX1" fmla="*/ 0 w 3492500"/>
              <a:gd name="connsiteY1" fmla="*/ 1604135 h 1604151"/>
              <a:gd name="csX0" fmla="*/ 3492500 w 3498031"/>
              <a:gd name="csY0" fmla="*/ 1604151 h 1604151"/>
              <a:gd name="csX1" fmla="*/ 0 w 3498031"/>
              <a:gd name="csY1" fmla="*/ 1604135 h 1604151"/>
              <a:gd name="csX2" fmla="*/ 0 w 3498031"/>
              <a:gd name="csY2" fmla="*/ 16 h 1604151"/>
              <a:gd name="csX3" fmla="*/ 3492500 w 3498031"/>
              <a:gd name="csY3" fmla="*/ 0 h 1604151"/>
              <a:gd name="csX4" fmla="*/ 3492500 w 3498031"/>
              <a:gd name="csY4" fmla="*/ 1604151 h 1604151"/>
              <a:gd name="csX0" fmla="*/ 3498031 w 3498031"/>
              <a:gd name="csY0" fmla="*/ 1602634 h 1604151"/>
              <a:gd name="csX1" fmla="*/ 0 w 3498031"/>
              <a:gd name="csY1" fmla="*/ 1604135 h 1604151"/>
            </a:gdLst>
            <a:ahLst/>
            <a:cxnLst>
              <a:cxn ang="0">
                <a:pos x="csX0" y="csY0"/>
              </a:cxn>
              <a:cxn ang="0">
                <a:pos x="csX1" y="csY1"/>
              </a:cxn>
            </a:cxnLst>
            <a:rect l="l" t="t" r="r" b="b"/>
            <a:pathLst>
              <a:path w="3498031" h="1604151" stroke="0" extrusionOk="0">
                <a:moveTo>
                  <a:pt x="3492500" y="1604151"/>
                </a:moveTo>
                <a:lnTo>
                  <a:pt x="0" y="1604135"/>
                </a:lnTo>
                <a:lnTo>
                  <a:pt x="0" y="16"/>
                </a:lnTo>
                <a:cubicBezTo>
                  <a:pt x="0" y="7"/>
                  <a:pt x="1563646" y="0"/>
                  <a:pt x="3492500" y="0"/>
                </a:cubicBezTo>
                <a:lnTo>
                  <a:pt x="3492500" y="1604151"/>
                </a:lnTo>
                <a:close/>
              </a:path>
              <a:path w="3498031" h="1604151" fill="none">
                <a:moveTo>
                  <a:pt x="3498031" y="1602634"/>
                </a:moveTo>
                <a:lnTo>
                  <a:pt x="0" y="1604135"/>
                </a:lnTo>
              </a:path>
            </a:pathLst>
          </a:custGeom>
          <a:noFill/>
          <a:ln w="88900">
            <a:solidFill>
              <a:schemeClr val="accent2">
                <a:alpha val="50000"/>
              </a:schemeClr>
            </a:solidFill>
            <a:miter lim="800000"/>
          </a:ln>
        </p:spPr>
        <p:txBody>
          <a:bodyPr wrap="none" lIns="36000" tIns="0" rIns="36000" bIns="0">
            <a:spAutoFit/>
          </a:bodyPr>
          <a:lstStyle>
            <a:lvl1pPr marL="0">
              <a:lnSpc>
                <a:spcPct val="100000"/>
              </a:lnSpc>
              <a:spcBef>
                <a:spcPts val="0"/>
              </a:spcBef>
              <a:spcAft>
                <a:spcPts val="0"/>
              </a:spcAft>
              <a:defRPr sz="2100" b="1" baseline="-25000">
                <a:solidFill>
                  <a:schemeClr val="tx2"/>
                </a:solidFill>
                <a:latin typeface="+mn-lt"/>
              </a:defRPr>
            </a:lvl1pPr>
            <a:lvl2pPr marL="0" indent="0">
              <a:spcBef>
                <a:spcPts val="600"/>
              </a:spcBef>
              <a:spcAft>
                <a:spcPts val="0"/>
              </a:spcAft>
              <a:buNone/>
              <a:defRPr sz="1600">
                <a:solidFill>
                  <a:schemeClr val="tx2"/>
                </a:solidFill>
                <a:latin typeface="+mn-lt"/>
              </a:defRPr>
            </a:lvl2pPr>
            <a:lvl3pPr marL="0">
              <a:defRPr b="0"/>
            </a:lvl3pPr>
            <a:lvl4pPr marL="0" indent="0">
              <a:buNone/>
              <a:defRPr/>
            </a:lvl4pPr>
            <a:lvl5pPr marL="0" indent="0">
              <a:buNone/>
              <a:defRPr/>
            </a:lvl5pPr>
          </a:lstStyle>
          <a:p>
            <a:pPr lvl="0"/>
            <a:r>
              <a:rPr lang="fr-FR" dirty="0"/>
              <a:t>Titre</a:t>
            </a:r>
          </a:p>
        </p:txBody>
      </p:sp>
      <p:sp>
        <p:nvSpPr>
          <p:cNvPr id="30" name="Espace réservé du texte 3">
            <a:extLst>
              <a:ext uri="{FF2B5EF4-FFF2-40B4-BE49-F238E27FC236}">
                <a16:creationId xmlns:a16="http://schemas.microsoft.com/office/drawing/2014/main" id="{C41A0770-0CF5-F594-E747-275643CB7A2C}"/>
              </a:ext>
            </a:extLst>
          </p:cNvPr>
          <p:cNvSpPr>
            <a:spLocks noGrp="1"/>
          </p:cNvSpPr>
          <p:nvPr>
            <p:ph type="body" sz="quarter" idx="19" hasCustomPrompt="1"/>
          </p:nvPr>
        </p:nvSpPr>
        <p:spPr bwMode="gray">
          <a:xfrm>
            <a:off x="944724" y="602333"/>
            <a:ext cx="441330" cy="215444"/>
          </a:xfrm>
          <a:custGeom>
            <a:avLst/>
            <a:gdLst>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3492500 w 3492500"/>
              <a:gd name="connsiteY0" fmla="*/ 1604151 h 1604151"/>
              <a:gd name="connsiteX1" fmla="*/ 2140659 w 3492500"/>
              <a:gd name="connsiteY1" fmla="*/ 1602632 h 1604151"/>
              <a:gd name="connsiteX2" fmla="*/ 0 w 3492500"/>
              <a:gd name="connsiteY2" fmla="*/ 1604135 h 1604151"/>
              <a:gd name="connsiteX3" fmla="*/ 0 w 3492500"/>
              <a:gd name="connsiteY3" fmla="*/ 16 h 1604151"/>
              <a:gd name="connsiteX4" fmla="*/ 3492500 w 3492500"/>
              <a:gd name="connsiteY4" fmla="*/ 0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3492500 w 3492500"/>
              <a:gd name="connsiteY0" fmla="*/ 1604151 h 1604151"/>
              <a:gd name="connsiteX1" fmla="*/ 2140659 w 3492500"/>
              <a:gd name="connsiteY1" fmla="*/ 1602632 h 1604151"/>
              <a:gd name="connsiteX2" fmla="*/ 0 w 3492500"/>
              <a:gd name="connsiteY2" fmla="*/ 1604135 h 1604151"/>
              <a:gd name="connsiteX3" fmla="*/ 0 w 3492500"/>
              <a:gd name="connsiteY3" fmla="*/ 16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3492500 w 3492500"/>
              <a:gd name="connsiteY0" fmla="*/ 1604151 h 1604151"/>
              <a:gd name="connsiteX1" fmla="*/ 2140659 w 3492500"/>
              <a:gd name="connsiteY1" fmla="*/ 1602632 h 1604151"/>
              <a:gd name="connsiteX2" fmla="*/ 0 w 3492500"/>
              <a:gd name="connsiteY2" fmla="*/ 1604135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2140659 w 3492500"/>
              <a:gd name="connsiteY0" fmla="*/ 1602632 h 1604151"/>
              <a:gd name="connsiteX1" fmla="*/ 0 w 3492500"/>
              <a:gd name="connsiteY1" fmla="*/ 1604135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2140659 w 3492500"/>
              <a:gd name="connsiteY0" fmla="*/ 1602632 h 1604151"/>
              <a:gd name="connsiteX1" fmla="*/ 0 w 3492500"/>
              <a:gd name="connsiteY1" fmla="*/ 1604135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2140659 w 3492500"/>
              <a:gd name="connsiteY0" fmla="*/ 1602632 h 1604151"/>
              <a:gd name="connsiteX1" fmla="*/ 0 w 3492500"/>
              <a:gd name="connsiteY1" fmla="*/ 1604135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2140659 w 3492500"/>
              <a:gd name="connsiteY0" fmla="*/ 1602632 h 1604151"/>
              <a:gd name="connsiteX1" fmla="*/ 0 w 3492500"/>
              <a:gd name="connsiteY1" fmla="*/ 1604135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2140659 w 3492500"/>
              <a:gd name="connsiteY0" fmla="*/ 1602632 h 1604151"/>
              <a:gd name="connsiteX1" fmla="*/ 0 w 3492500"/>
              <a:gd name="connsiteY1" fmla="*/ 1604135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1028639 w 3492500"/>
              <a:gd name="connsiteY0" fmla="*/ 1602633 h 1604151"/>
              <a:gd name="connsiteX1" fmla="*/ 0 w 3492500"/>
              <a:gd name="connsiteY1" fmla="*/ 1604135 h 1604151"/>
              <a:gd name="connsiteX0" fmla="*/ 3492500 w 3492500"/>
              <a:gd name="connsiteY0" fmla="*/ 1604151 h 1604151"/>
              <a:gd name="connsiteX1" fmla="*/ 0 w 3492500"/>
              <a:gd name="connsiteY1" fmla="*/ 1604135 h 1604151"/>
              <a:gd name="connsiteX2" fmla="*/ 0 w 3492500"/>
              <a:gd name="connsiteY2" fmla="*/ 16 h 1604151"/>
              <a:gd name="connsiteX3" fmla="*/ 3492500 w 3492500"/>
              <a:gd name="connsiteY3" fmla="*/ 0 h 1604151"/>
              <a:gd name="connsiteX4" fmla="*/ 3492500 w 3492500"/>
              <a:gd name="connsiteY4" fmla="*/ 1604151 h 1604151"/>
              <a:gd name="connsiteX0" fmla="*/ 1062252 w 3492500"/>
              <a:gd name="connsiteY0" fmla="*/ 1602633 h 1604151"/>
              <a:gd name="connsiteX1" fmla="*/ 0 w 3492500"/>
              <a:gd name="connsiteY1" fmla="*/ 1604135 h 1604151"/>
              <a:gd name="csX0" fmla="*/ 3492500 w 3498031"/>
              <a:gd name="csY0" fmla="*/ 1604151 h 1604151"/>
              <a:gd name="csX1" fmla="*/ 0 w 3498031"/>
              <a:gd name="csY1" fmla="*/ 1604135 h 1604151"/>
              <a:gd name="csX2" fmla="*/ 0 w 3498031"/>
              <a:gd name="csY2" fmla="*/ 16 h 1604151"/>
              <a:gd name="csX3" fmla="*/ 3492500 w 3498031"/>
              <a:gd name="csY3" fmla="*/ 0 h 1604151"/>
              <a:gd name="csX4" fmla="*/ 3492500 w 3498031"/>
              <a:gd name="csY4" fmla="*/ 1604151 h 1604151"/>
              <a:gd name="csX0" fmla="*/ 3498031 w 3498031"/>
              <a:gd name="csY0" fmla="*/ 1602634 h 1604151"/>
              <a:gd name="csX1" fmla="*/ 0 w 3498031"/>
              <a:gd name="csY1" fmla="*/ 1604135 h 1604151"/>
            </a:gdLst>
            <a:ahLst/>
            <a:cxnLst>
              <a:cxn ang="0">
                <a:pos x="csX0" y="csY0"/>
              </a:cxn>
              <a:cxn ang="0">
                <a:pos x="csX1" y="csY1"/>
              </a:cxn>
            </a:cxnLst>
            <a:rect l="l" t="t" r="r" b="b"/>
            <a:pathLst>
              <a:path w="3498031" h="1604151" stroke="0" extrusionOk="0">
                <a:moveTo>
                  <a:pt x="3492500" y="1604151"/>
                </a:moveTo>
                <a:lnTo>
                  <a:pt x="0" y="1604135"/>
                </a:lnTo>
                <a:lnTo>
                  <a:pt x="0" y="16"/>
                </a:lnTo>
                <a:cubicBezTo>
                  <a:pt x="0" y="7"/>
                  <a:pt x="1563646" y="0"/>
                  <a:pt x="3492500" y="0"/>
                </a:cubicBezTo>
                <a:lnTo>
                  <a:pt x="3492500" y="1604151"/>
                </a:lnTo>
                <a:close/>
              </a:path>
              <a:path w="3498031" h="1604151" fill="none">
                <a:moveTo>
                  <a:pt x="3498031" y="1602634"/>
                </a:moveTo>
                <a:lnTo>
                  <a:pt x="0" y="1604135"/>
                </a:lnTo>
              </a:path>
            </a:pathLst>
          </a:custGeom>
          <a:noFill/>
          <a:ln w="88900">
            <a:solidFill>
              <a:schemeClr val="accent3">
                <a:alpha val="50000"/>
              </a:schemeClr>
            </a:solidFill>
            <a:miter lim="800000"/>
          </a:ln>
        </p:spPr>
        <p:txBody>
          <a:bodyPr wrap="none" lIns="36000" tIns="0" rIns="36000" bIns="0">
            <a:spAutoFit/>
          </a:bodyPr>
          <a:lstStyle>
            <a:lvl1pPr marL="0">
              <a:lnSpc>
                <a:spcPct val="100000"/>
              </a:lnSpc>
              <a:spcBef>
                <a:spcPts val="0"/>
              </a:spcBef>
              <a:spcAft>
                <a:spcPts val="0"/>
              </a:spcAft>
              <a:defRPr sz="2100" b="1" baseline="-25000">
                <a:solidFill>
                  <a:schemeClr val="tx2"/>
                </a:solidFill>
                <a:latin typeface="+mn-lt"/>
              </a:defRPr>
            </a:lvl1pPr>
            <a:lvl2pPr marL="0" indent="0">
              <a:spcBef>
                <a:spcPts val="600"/>
              </a:spcBef>
              <a:spcAft>
                <a:spcPts val="0"/>
              </a:spcAft>
              <a:buNone/>
              <a:defRPr sz="1600">
                <a:solidFill>
                  <a:schemeClr val="tx2"/>
                </a:solidFill>
                <a:latin typeface="+mn-lt"/>
              </a:defRPr>
            </a:lvl2pPr>
            <a:lvl3pPr marL="0">
              <a:defRPr b="0"/>
            </a:lvl3pPr>
            <a:lvl4pPr marL="0" indent="0">
              <a:buNone/>
              <a:defRPr/>
            </a:lvl4pPr>
            <a:lvl5pPr marL="0" indent="0">
              <a:buNone/>
              <a:defRPr/>
            </a:lvl5pPr>
          </a:lstStyle>
          <a:p>
            <a:pPr lvl="0"/>
            <a:r>
              <a:rPr lang="fr-FR" dirty="0"/>
              <a:t>Titre</a:t>
            </a:r>
          </a:p>
        </p:txBody>
      </p:sp>
      <p:sp>
        <p:nvSpPr>
          <p:cNvPr id="5" name="Espace réservé pour une image  34">
            <a:extLst>
              <a:ext uri="{FF2B5EF4-FFF2-40B4-BE49-F238E27FC236}">
                <a16:creationId xmlns:a16="http://schemas.microsoft.com/office/drawing/2014/main" id="{D54CDF9B-0056-9B0C-9D44-E5185E86869E}"/>
              </a:ext>
            </a:extLst>
          </p:cNvPr>
          <p:cNvSpPr>
            <a:spLocks noGrp="1"/>
          </p:cNvSpPr>
          <p:nvPr>
            <p:ph type="pic" sz="quarter" idx="26"/>
          </p:nvPr>
        </p:nvSpPr>
        <p:spPr>
          <a:xfrm>
            <a:off x="549275" y="650875"/>
            <a:ext cx="323850" cy="323850"/>
          </a:xfrm>
          <a:noFill/>
        </p:spPr>
        <p:txBody>
          <a:bodyPr/>
          <a:lstStyle/>
          <a:p>
            <a:endParaRPr lang="fr-FR"/>
          </a:p>
        </p:txBody>
      </p:sp>
      <p:sp>
        <p:nvSpPr>
          <p:cNvPr id="11" name="Espace réservé pour une image  34">
            <a:extLst>
              <a:ext uri="{FF2B5EF4-FFF2-40B4-BE49-F238E27FC236}">
                <a16:creationId xmlns:a16="http://schemas.microsoft.com/office/drawing/2014/main" id="{083C153D-070B-B1A1-DE95-33C0FE354FF8}"/>
              </a:ext>
            </a:extLst>
          </p:cNvPr>
          <p:cNvSpPr>
            <a:spLocks noGrp="1"/>
          </p:cNvSpPr>
          <p:nvPr>
            <p:ph type="pic" sz="quarter" idx="27"/>
          </p:nvPr>
        </p:nvSpPr>
        <p:spPr>
          <a:xfrm>
            <a:off x="549275" y="5321691"/>
            <a:ext cx="323850" cy="323850"/>
          </a:xfrm>
          <a:noFill/>
        </p:spPr>
        <p:txBody>
          <a:bodyPr/>
          <a:lstStyle/>
          <a:p>
            <a:endParaRPr lang="fr-FR"/>
          </a:p>
        </p:txBody>
      </p:sp>
      <p:sp>
        <p:nvSpPr>
          <p:cNvPr id="23" name="Espace réservé du texte 16">
            <a:extLst>
              <a:ext uri="{FF2B5EF4-FFF2-40B4-BE49-F238E27FC236}">
                <a16:creationId xmlns:a16="http://schemas.microsoft.com/office/drawing/2014/main" id="{DCD0AD19-25F2-9E5B-2A82-6D9A2DCBAD16}"/>
              </a:ext>
            </a:extLst>
          </p:cNvPr>
          <p:cNvSpPr>
            <a:spLocks noGrp="1"/>
          </p:cNvSpPr>
          <p:nvPr>
            <p:ph type="body" sz="quarter" idx="16"/>
          </p:nvPr>
        </p:nvSpPr>
        <p:spPr>
          <a:xfrm>
            <a:off x="3429000" y="5483616"/>
            <a:ext cx="2736000" cy="1089699"/>
          </a:xfrm>
          <a:solidFill>
            <a:schemeClr val="bg1">
              <a:alpha val="50000"/>
            </a:schemeClr>
          </a:solidFill>
        </p:spPr>
        <p:txBody>
          <a:bodyPr tIns="90000" bIns="90000">
            <a:spAutoFit/>
          </a:bodyPr>
          <a:lstStyle>
            <a:lvl1pPr marL="180975" indent="-180975">
              <a:spcBef>
                <a:spcPts val="0"/>
              </a:spcBef>
              <a:buFont typeface="Arial" panose="020B0604020202020204" pitchFamily="34" charset="0"/>
              <a:buChar char="•"/>
              <a:defRPr b="0"/>
            </a:lvl1pPr>
            <a:lvl2pPr>
              <a:spcBef>
                <a:spcPts val="0"/>
              </a:spcBef>
              <a:defRPr b="0"/>
            </a:lvl2pPr>
            <a:lvl3pPr>
              <a:spcBef>
                <a:spcPts val="0"/>
              </a:spcBef>
              <a:defRPr/>
            </a:lvl3pPr>
            <a:lvl4pPr>
              <a:spcBef>
                <a:spcPts val="0"/>
              </a:spcBef>
              <a:defRPr/>
            </a:lvl4pPr>
            <a:lvl5pPr>
              <a:spcBef>
                <a:spcPts val="0"/>
              </a:spcBef>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2" name="Espace réservé du texte 16">
            <a:extLst>
              <a:ext uri="{FF2B5EF4-FFF2-40B4-BE49-F238E27FC236}">
                <a16:creationId xmlns:a16="http://schemas.microsoft.com/office/drawing/2014/main" id="{E6355B93-AB1E-50E5-AA75-4820D2CEDF3A}"/>
              </a:ext>
            </a:extLst>
          </p:cNvPr>
          <p:cNvSpPr>
            <a:spLocks noGrp="1"/>
          </p:cNvSpPr>
          <p:nvPr>
            <p:ph type="body" sz="quarter" idx="28"/>
          </p:nvPr>
        </p:nvSpPr>
        <p:spPr>
          <a:xfrm>
            <a:off x="3429000" y="7391406"/>
            <a:ext cx="2736000" cy="1089699"/>
          </a:xfrm>
          <a:solidFill>
            <a:schemeClr val="bg1">
              <a:alpha val="50000"/>
            </a:schemeClr>
          </a:solidFill>
        </p:spPr>
        <p:txBody>
          <a:bodyPr tIns="90000" bIns="90000">
            <a:spAutoFit/>
          </a:bodyPr>
          <a:lstStyle>
            <a:lvl1pPr marL="180975" indent="-180975">
              <a:spcBef>
                <a:spcPts val="0"/>
              </a:spcBef>
              <a:buFont typeface="Arial" panose="020B0604020202020204" pitchFamily="34" charset="0"/>
              <a:buChar char="•"/>
              <a:defRPr b="0"/>
            </a:lvl1pPr>
            <a:lvl2pPr>
              <a:spcBef>
                <a:spcPts val="0"/>
              </a:spcBef>
              <a:defRPr b="0"/>
            </a:lvl2pPr>
            <a:lvl3pPr>
              <a:spcBef>
                <a:spcPts val="0"/>
              </a:spcBef>
              <a:defRPr/>
            </a:lvl3pPr>
            <a:lvl4pPr>
              <a:spcBef>
                <a:spcPts val="0"/>
              </a:spcBef>
              <a:defRPr/>
            </a:lvl4pPr>
            <a:lvl5pPr>
              <a:spcBef>
                <a:spcPts val="0"/>
              </a:spcBef>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3" name="Espace réservé du texte 16">
            <a:extLst>
              <a:ext uri="{FF2B5EF4-FFF2-40B4-BE49-F238E27FC236}">
                <a16:creationId xmlns:a16="http://schemas.microsoft.com/office/drawing/2014/main" id="{A56D34E1-DC0F-CC60-E2FA-AB287707366C}"/>
              </a:ext>
            </a:extLst>
          </p:cNvPr>
          <p:cNvSpPr>
            <a:spLocks noGrp="1"/>
          </p:cNvSpPr>
          <p:nvPr>
            <p:ph type="body" sz="quarter" idx="29"/>
          </p:nvPr>
        </p:nvSpPr>
        <p:spPr>
          <a:xfrm>
            <a:off x="549275" y="6440640"/>
            <a:ext cx="2736000" cy="1089699"/>
          </a:xfrm>
          <a:solidFill>
            <a:schemeClr val="bg1">
              <a:alpha val="50000"/>
            </a:schemeClr>
          </a:solidFill>
        </p:spPr>
        <p:txBody>
          <a:bodyPr tIns="90000" bIns="90000">
            <a:spAutoFit/>
          </a:bodyPr>
          <a:lstStyle>
            <a:lvl1pPr marL="180975" indent="-180975">
              <a:spcBef>
                <a:spcPts val="0"/>
              </a:spcBef>
              <a:buFont typeface="Arial" panose="020B0604020202020204" pitchFamily="34" charset="0"/>
              <a:buChar char="•"/>
              <a:defRPr b="0"/>
            </a:lvl1pPr>
            <a:lvl2pPr>
              <a:spcBef>
                <a:spcPts val="0"/>
              </a:spcBef>
              <a:defRPr b="0"/>
            </a:lvl2pPr>
            <a:lvl3pPr>
              <a:spcBef>
                <a:spcPts val="0"/>
              </a:spcBef>
              <a:defRPr/>
            </a:lvl3pPr>
            <a:lvl4pPr>
              <a:spcBef>
                <a:spcPts val="0"/>
              </a:spcBef>
              <a:defRPr/>
            </a:lvl4pPr>
            <a:lvl5pPr>
              <a:spcBef>
                <a:spcPts val="0"/>
              </a:spcBef>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213977173"/>
      </p:ext>
    </p:extLst>
  </p:cSld>
  <p:clrMapOvr>
    <a:masterClrMapping/>
  </p:clrMapOvr>
  <p:extLst>
    <p:ext uri="{DCECCB84-F9BA-43D5-87BE-67443E8EF086}">
      <p15:sldGuideLst xmlns:p15="http://schemas.microsoft.com/office/powerpoint/2012/main">
        <p15:guide id="7" orient="horz" pos="4345">
          <p15:clr>
            <a:srgbClr val="FBAE40"/>
          </p15:clr>
        </p15:guide>
        <p15:guide id="8" orient="horz" pos="5728">
          <p15:clr>
            <a:srgbClr val="FBAE40"/>
          </p15:clr>
        </p15:guide>
        <p15:guide id="10" orient="horz" pos="330">
          <p15:clr>
            <a:srgbClr val="FBAE40"/>
          </p15:clr>
        </p15:guide>
        <p15:guide id="12" orient="horz" pos="1782">
          <p15:clr>
            <a:srgbClr val="FBAE40"/>
          </p15:clr>
        </p15:guide>
        <p15:guide id="13" pos="4065">
          <p15:clr>
            <a:srgbClr val="FBAE40"/>
          </p15:clr>
        </p15:guide>
        <p15:guide id="15" orient="horz" pos="4435">
          <p15:clr>
            <a:srgbClr val="FBAE40"/>
          </p15:clr>
        </p15:guide>
        <p15:guide id="16" orient="horz" pos="1895">
          <p15:clr>
            <a:srgbClr val="FBAE40"/>
          </p15:clr>
        </p15:guide>
        <p15:guide id="17" orient="horz" pos="693">
          <p15:clr>
            <a:srgbClr val="FBAE40"/>
          </p15:clr>
        </p15:guide>
        <p15:guide id="18" orient="horz" pos="2077">
          <p15:clr>
            <a:srgbClr val="FBAE40"/>
          </p15:clr>
        </p15:guide>
        <p15:guide id="19" pos="2682">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1A1B47C2-654E-4B12-B2C1-2A2F7BCC9288}" type="datetimeFigureOut">
              <a:rPr lang="fr-FR" smtClean="0"/>
              <a:t>15/09/2026</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716B694D-6081-4233-AA77-78C39F788D40}" type="slidenum">
              <a:rPr lang="fr-FR" smtClean="0"/>
              <a:t>‹N°›</a:t>
            </a:fld>
            <a:endParaRPr lang="fr-FR"/>
          </a:p>
        </p:txBody>
      </p:sp>
    </p:spTree>
    <p:extLst>
      <p:ext uri="{BB962C8B-B14F-4D97-AF65-F5344CB8AC3E}">
        <p14:creationId xmlns:p14="http://schemas.microsoft.com/office/powerpoint/2010/main" val="1092600168"/>
      </p:ext>
    </p:extLst>
  </p:cSld>
  <p:clrMapOvr>
    <a:masterClrMapping/>
  </p:clrMapOvr>
  <p:extLst>
    <p:ext uri="{DCECCB84-F9BA-43D5-87BE-67443E8EF086}">
      <p15:sldGuideLst xmlns:p15="http://schemas.microsoft.com/office/powerpoint/2012/main">
        <p15:guide id="1" orient="horz" pos="3120" userDrawn="1">
          <p15:clr>
            <a:srgbClr val="FBAE40"/>
          </p15:clr>
        </p15:guide>
        <p15:guide id="2" pos="2160"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02DF2C2-0F6E-32BE-8EE9-ABB4E7486798}"/>
              </a:ext>
            </a:extLst>
          </p:cNvPr>
          <p:cNvSpPr/>
          <p:nvPr userDrawn="1"/>
        </p:nvSpPr>
        <p:spPr>
          <a:xfrm>
            <a:off x="549275" y="1460500"/>
            <a:ext cx="6308725" cy="82867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le Placeholder 1"/>
          <p:cNvSpPr>
            <a:spLocks noGrp="1"/>
          </p:cNvSpPr>
          <p:nvPr>
            <p:ph type="title"/>
          </p:nvPr>
        </p:nvSpPr>
        <p:spPr>
          <a:xfrm>
            <a:off x="549274" y="1460500"/>
            <a:ext cx="5759451" cy="828676"/>
          </a:xfrm>
          <a:prstGeom prst="rect">
            <a:avLst/>
          </a:prstGeom>
          <a:noFill/>
        </p:spPr>
        <p:txBody>
          <a:bodyPr vert="horz" lIns="108000" tIns="108000" rIns="108000" bIns="108000" rtlCol="0" anchor="t">
            <a:normAutofit/>
          </a:bodyPr>
          <a:lstStyle/>
          <a:p>
            <a:r>
              <a:rPr lang="fr-FR" dirty="0"/>
              <a:t>Modifiez le style du titre</a:t>
            </a:r>
            <a:endParaRPr lang="en-US" dirty="0"/>
          </a:p>
        </p:txBody>
      </p:sp>
      <p:sp>
        <p:nvSpPr>
          <p:cNvPr id="3" name="Text Placeholder 2"/>
          <p:cNvSpPr>
            <a:spLocks noGrp="1"/>
          </p:cNvSpPr>
          <p:nvPr>
            <p:ph type="body" idx="1"/>
          </p:nvPr>
        </p:nvSpPr>
        <p:spPr>
          <a:xfrm>
            <a:off x="553251" y="2289175"/>
            <a:ext cx="2879725" cy="6633105"/>
          </a:xfrm>
          <a:prstGeom prst="rect">
            <a:avLst/>
          </a:prstGeom>
        </p:spPr>
        <p:txBody>
          <a:bodyPr vert="horz" lIns="108000" tIns="234000" rIns="108000" bIns="23400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Date Placeholder 3"/>
          <p:cNvSpPr>
            <a:spLocks noGrp="1"/>
          </p:cNvSpPr>
          <p:nvPr>
            <p:ph type="dt" sz="half" idx="2"/>
          </p:nvPr>
        </p:nvSpPr>
        <p:spPr>
          <a:xfrm>
            <a:off x="549274" y="9309101"/>
            <a:ext cx="1465263" cy="596900"/>
          </a:xfrm>
          <a:prstGeom prst="rect">
            <a:avLst/>
          </a:prstGeom>
        </p:spPr>
        <p:txBody>
          <a:bodyPr vert="horz" lIns="0" tIns="0" rIns="0" bIns="0" rtlCol="0" anchor="ctr"/>
          <a:lstStyle>
            <a:lvl1pPr algn="l">
              <a:defRPr sz="900">
                <a:solidFill>
                  <a:schemeClr val="tx2"/>
                </a:solidFill>
              </a:defRPr>
            </a:lvl1pPr>
          </a:lstStyle>
          <a:p>
            <a:fld id="{1A1B47C2-654E-4B12-B2C1-2A2F7BCC9288}" type="datetimeFigureOut">
              <a:rPr lang="fr-FR" smtClean="0"/>
              <a:pPr/>
              <a:t>15/09/2026</a:t>
            </a:fld>
            <a:endParaRPr lang="fr-FR" dirty="0"/>
          </a:p>
        </p:txBody>
      </p:sp>
      <p:sp>
        <p:nvSpPr>
          <p:cNvPr id="5" name="Footer Placeholder 4"/>
          <p:cNvSpPr>
            <a:spLocks noGrp="1"/>
          </p:cNvSpPr>
          <p:nvPr>
            <p:ph type="ftr" sz="quarter" idx="3"/>
          </p:nvPr>
        </p:nvSpPr>
        <p:spPr>
          <a:xfrm>
            <a:off x="2271713" y="9309101"/>
            <a:ext cx="2314575" cy="596900"/>
          </a:xfrm>
          <a:prstGeom prst="rect">
            <a:avLst/>
          </a:prstGeom>
        </p:spPr>
        <p:txBody>
          <a:bodyPr vert="horz" lIns="0" tIns="0" rIns="0" bIns="0" rtlCol="0" anchor="ctr"/>
          <a:lstStyle>
            <a:lvl1pPr algn="ctr">
              <a:defRPr sz="900">
                <a:solidFill>
                  <a:schemeClr val="tx2"/>
                </a:solidFill>
              </a:defRPr>
            </a:lvl1pPr>
          </a:lstStyle>
          <a:p>
            <a:endParaRPr lang="fr-FR" dirty="0">
              <a:solidFill>
                <a:schemeClr val="tx2"/>
              </a:solidFill>
            </a:endParaRPr>
          </a:p>
        </p:txBody>
      </p:sp>
      <p:sp>
        <p:nvSpPr>
          <p:cNvPr id="6" name="Slide Number Placeholder 5"/>
          <p:cNvSpPr>
            <a:spLocks noGrp="1"/>
          </p:cNvSpPr>
          <p:nvPr>
            <p:ph type="sldNum" sz="quarter" idx="4"/>
          </p:nvPr>
        </p:nvSpPr>
        <p:spPr>
          <a:xfrm>
            <a:off x="5093172" y="9309101"/>
            <a:ext cx="1465262" cy="596900"/>
          </a:xfrm>
          <a:prstGeom prst="rect">
            <a:avLst/>
          </a:prstGeom>
        </p:spPr>
        <p:txBody>
          <a:bodyPr vert="horz" lIns="0" tIns="0" rIns="0" bIns="0" rtlCol="0" anchor="ctr"/>
          <a:lstStyle>
            <a:lvl1pPr algn="r">
              <a:defRPr sz="900">
                <a:solidFill>
                  <a:schemeClr val="tx2"/>
                </a:solidFill>
              </a:defRPr>
            </a:lvl1pPr>
          </a:lstStyle>
          <a:p>
            <a:fld id="{716B694D-6081-4233-AA77-78C39F788D40}" type="slidenum">
              <a:rPr lang="fr-FR" smtClean="0"/>
              <a:pPr/>
              <a:t>‹N°›</a:t>
            </a:fld>
            <a:endParaRPr lang="fr-FR" dirty="0"/>
          </a:p>
        </p:txBody>
      </p:sp>
      <p:pic>
        <p:nvPicPr>
          <p:cNvPr id="11" name="Image 10">
            <a:extLst>
              <a:ext uri="{FF2B5EF4-FFF2-40B4-BE49-F238E27FC236}">
                <a16:creationId xmlns:a16="http://schemas.microsoft.com/office/drawing/2014/main" id="{37CA3A72-51FD-1505-85A0-B38478786F6D}"/>
              </a:ext>
            </a:extLst>
          </p:cNvPr>
          <p:cNvPicPr>
            <a:picLocks noChangeAspect="1"/>
          </p:cNvPicPr>
          <p:nvPr userDrawn="1"/>
        </p:nvPicPr>
        <p:blipFill>
          <a:blip r:embed="rId6">
            <a:extLst>
              <a:ext uri="{28A0092B-C50C-407E-A947-70E740481C1C}">
                <a14:useLocalDpi xmlns:a14="http://schemas.microsoft.com/office/drawing/2010/main" val="0"/>
              </a:ext>
            </a:extLst>
          </a:blip>
          <a:srcRect l="-42335" t="22441" r="12877" b="22441"/>
          <a:stretch>
            <a:fillRect/>
          </a:stretch>
        </p:blipFill>
        <p:spPr>
          <a:xfrm>
            <a:off x="3429000" y="455692"/>
            <a:ext cx="2879725" cy="714216"/>
          </a:xfrm>
          <a:prstGeom prst="rect">
            <a:avLst/>
          </a:prstGeom>
        </p:spPr>
      </p:pic>
      <p:pic>
        <p:nvPicPr>
          <p:cNvPr id="13" name="Image 12">
            <a:extLst>
              <a:ext uri="{FF2B5EF4-FFF2-40B4-BE49-F238E27FC236}">
                <a16:creationId xmlns:a16="http://schemas.microsoft.com/office/drawing/2014/main" id="{0091FDA9-9BE0-CA8E-ED5D-CBC244520A94}"/>
              </a:ext>
            </a:extLst>
          </p:cNvPr>
          <p:cNvPicPr>
            <a:picLocks noChangeAspect="1"/>
          </p:cNvPicPr>
          <p:nvPr userDrawn="1"/>
        </p:nvPicPr>
        <p:blipFill>
          <a:blip r:embed="rId7">
            <a:extLst>
              <a:ext uri="{28A0092B-C50C-407E-A947-70E740481C1C}">
                <a14:useLocalDpi xmlns:a14="http://schemas.microsoft.com/office/drawing/2010/main" val="0"/>
              </a:ext>
            </a:extLst>
          </a:blip>
          <a:srcRect l="11768" t="5121" b="-1"/>
          <a:stretch>
            <a:fillRect/>
          </a:stretch>
        </p:blipFill>
        <p:spPr>
          <a:xfrm>
            <a:off x="549275" y="286908"/>
            <a:ext cx="1080000" cy="1051783"/>
          </a:xfrm>
          <a:prstGeom prst="rect">
            <a:avLst/>
          </a:prstGeom>
        </p:spPr>
      </p:pic>
    </p:spTree>
    <p:extLst>
      <p:ext uri="{BB962C8B-B14F-4D97-AF65-F5344CB8AC3E}">
        <p14:creationId xmlns:p14="http://schemas.microsoft.com/office/powerpoint/2010/main" val="556351995"/>
      </p:ext>
    </p:extLst>
  </p:cSld>
  <p:clrMap bg1="lt1" tx1="dk1" bg2="lt2" tx2="dk2" accent1="accent1" accent2="accent2" accent3="accent3" accent4="accent4" accent5="accent5" accent6="accent6" hlink="hlink" folHlink="folHlink"/>
  <p:sldLayoutIdLst>
    <p:sldLayoutId id="2147483677" r:id="rId1"/>
    <p:sldLayoutId id="2147483679" r:id="rId2"/>
    <p:sldLayoutId id="2147483680" r:id="rId3"/>
    <p:sldLayoutId id="2147483678" r:id="rId4"/>
  </p:sldLayoutIdLst>
  <p:txStyles>
    <p:titleStyle>
      <a:lvl1pPr algn="l" defTabSz="685800" rtl="0" eaLnBrk="1" latinLnBrk="0" hangingPunct="1">
        <a:lnSpc>
          <a:spcPct val="90000"/>
        </a:lnSpc>
        <a:spcBef>
          <a:spcPct val="0"/>
        </a:spcBef>
        <a:buNone/>
        <a:defRPr sz="2200" kern="1200">
          <a:solidFill>
            <a:schemeClr val="bg1"/>
          </a:solidFill>
          <a:latin typeface="+mj-lt"/>
          <a:ea typeface="+mj-ea"/>
          <a:cs typeface="+mj-cs"/>
        </a:defRPr>
      </a:lvl1pPr>
    </p:titleStyle>
    <p:bodyStyle>
      <a:lvl1pPr marL="0" indent="0" algn="l" defTabSz="685800" rtl="0" eaLnBrk="1" latinLnBrk="0" hangingPunct="1">
        <a:lnSpc>
          <a:spcPct val="100000"/>
        </a:lnSpc>
        <a:spcBef>
          <a:spcPts val="600"/>
        </a:spcBef>
        <a:buFont typeface="Arial" panose="020B0604020202020204" pitchFamily="34" charset="0"/>
        <a:buNone/>
        <a:defRPr sz="1050" b="1" kern="1200">
          <a:solidFill>
            <a:schemeClr val="tx2"/>
          </a:solidFill>
          <a:latin typeface="+mn-lt"/>
          <a:ea typeface="+mn-ea"/>
          <a:cs typeface="+mn-cs"/>
        </a:defRPr>
      </a:lvl1pPr>
      <a:lvl2pPr marL="0" indent="0" algn="l" defTabSz="685800" rtl="0" eaLnBrk="1" latinLnBrk="0" hangingPunct="1">
        <a:lnSpc>
          <a:spcPct val="100000"/>
        </a:lnSpc>
        <a:spcBef>
          <a:spcPts val="600"/>
        </a:spcBef>
        <a:buFont typeface="Arial" panose="020B0604020202020204" pitchFamily="34" charset="0"/>
        <a:buNone/>
        <a:defRPr sz="1050" kern="1200">
          <a:solidFill>
            <a:schemeClr val="tx2"/>
          </a:solidFill>
          <a:latin typeface="+mn-lt"/>
          <a:ea typeface="+mn-ea"/>
          <a:cs typeface="+mn-cs"/>
        </a:defRPr>
      </a:lvl2pPr>
      <a:lvl3pPr marL="176213" indent="-176213" algn="l" defTabSz="685800" rtl="0" eaLnBrk="1" latinLnBrk="0" hangingPunct="1">
        <a:lnSpc>
          <a:spcPct val="100000"/>
        </a:lnSpc>
        <a:spcBef>
          <a:spcPts val="600"/>
        </a:spcBef>
        <a:buFont typeface="Arial" panose="020B0604020202020204" pitchFamily="34" charset="0"/>
        <a:buChar char="•"/>
        <a:defRPr sz="1050" kern="1200">
          <a:solidFill>
            <a:schemeClr val="tx2"/>
          </a:solidFill>
          <a:latin typeface="+mn-lt"/>
          <a:ea typeface="+mn-ea"/>
          <a:cs typeface="+mn-cs"/>
        </a:defRPr>
      </a:lvl3pPr>
      <a:lvl4pPr marL="361950" indent="-96838" algn="l" defTabSz="685800" rtl="0" eaLnBrk="1" latinLnBrk="0" hangingPunct="1">
        <a:lnSpc>
          <a:spcPct val="100000"/>
        </a:lnSpc>
        <a:spcBef>
          <a:spcPts val="600"/>
        </a:spcBef>
        <a:buFont typeface="Arial" panose="020B0604020202020204" pitchFamily="34" charset="0"/>
        <a:buChar char="•"/>
        <a:defRPr sz="900" kern="1200">
          <a:solidFill>
            <a:schemeClr val="tx2"/>
          </a:solidFill>
          <a:latin typeface="+mn-lt"/>
          <a:ea typeface="+mn-ea"/>
          <a:cs typeface="+mn-cs"/>
        </a:defRPr>
      </a:lvl4pPr>
      <a:lvl5pPr marL="361950" indent="-96838" algn="l" defTabSz="685800" rtl="0" eaLnBrk="1" latinLnBrk="0" hangingPunct="1">
        <a:lnSpc>
          <a:spcPct val="100000"/>
        </a:lnSpc>
        <a:spcBef>
          <a:spcPts val="600"/>
        </a:spcBef>
        <a:buFont typeface="Arial" panose="020B0604020202020204" pitchFamily="34" charset="0"/>
        <a:buChar char="•"/>
        <a:defRPr sz="800" kern="1200">
          <a:solidFill>
            <a:schemeClr val="tx2"/>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120" userDrawn="1">
          <p15:clr>
            <a:srgbClr val="F26B43"/>
          </p15:clr>
        </p15:guide>
        <p15:guide id="2" pos="2160" userDrawn="1">
          <p15:clr>
            <a:srgbClr val="F26B43"/>
          </p15:clr>
        </p15:guide>
        <p15:guide id="5" pos="346" userDrawn="1">
          <p15:clr>
            <a:srgbClr val="F26B43"/>
          </p15:clr>
        </p15:guide>
        <p15:guide id="6" pos="3974" userDrawn="1">
          <p15:clr>
            <a:srgbClr val="F26B43"/>
          </p15:clr>
        </p15:guide>
        <p15:guide id="7" orient="horz" pos="5864" userDrawn="1">
          <p15:clr>
            <a:srgbClr val="F26B43"/>
          </p15:clr>
        </p15:guide>
        <p15:guide id="8" orient="horz" pos="512"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jpg"/><Relationship Id="rId7" Type="http://schemas.openxmlformats.org/officeDocument/2006/relationships/image" Target="../media/image11.svg"/><Relationship Id="rId2" Type="http://schemas.openxmlformats.org/officeDocument/2006/relationships/hyperlink" Target="https://www.oecd.org/content/oecd/fr/topics/sub-issues/oda-eligibility-and-conditions/dac-list-of-oda-recipients.html" TargetMode="Externa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13.svg"/></Relationships>
</file>

<file path=ppt/slides/_rels/slide2.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svg"/><Relationship Id="rId7" Type="http://schemas.openxmlformats.org/officeDocument/2006/relationships/image" Target="../media/image19.jpeg"/><Relationship Id="rId2" Type="http://schemas.openxmlformats.org/officeDocument/2006/relationships/image" Target="../media/image14.png"/><Relationship Id="rId1" Type="http://schemas.openxmlformats.org/officeDocument/2006/relationships/slideLayout" Target="../slideLayouts/slideLayout3.xml"/><Relationship Id="rId6" Type="http://schemas.openxmlformats.org/officeDocument/2006/relationships/image" Target="../media/image18.jpeg"/><Relationship Id="rId5" Type="http://schemas.openxmlformats.org/officeDocument/2006/relationships/image" Target="../media/image17.sv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Espace réservé du texte 62">
            <a:extLst>
              <a:ext uri="{FF2B5EF4-FFF2-40B4-BE49-F238E27FC236}">
                <a16:creationId xmlns:a16="http://schemas.microsoft.com/office/drawing/2014/main" id="{4EA00B9C-9F7B-01FA-9C2F-4CDAC6264F86}"/>
              </a:ext>
            </a:extLst>
          </p:cNvPr>
          <p:cNvSpPr>
            <a:spLocks noGrp="1"/>
          </p:cNvSpPr>
          <p:nvPr>
            <p:ph type="body" sz="quarter" idx="13"/>
          </p:nvPr>
        </p:nvSpPr>
        <p:spPr>
          <a:xfrm>
            <a:off x="549275" y="2432050"/>
            <a:ext cx="2808288" cy="2268538"/>
          </a:xfrm>
        </p:spPr>
        <p:txBody>
          <a:bodyPr>
            <a:normAutofit/>
          </a:bodyPr>
          <a:lstStyle/>
          <a:p>
            <a:r>
              <a:rPr lang="fr-FR" dirty="0"/>
              <a:t>La garantie de paiement public (GPP) facilite la mobilisation par les États d’expertise et d’investissements privés en limitant le risque encouru par le secteur privé dans les projets de développement. Elle peut être mobilisée dans le cadre de contrats de concession ou de partenariats public-privé (PPP).</a:t>
            </a:r>
          </a:p>
        </p:txBody>
      </p:sp>
      <p:sp>
        <p:nvSpPr>
          <p:cNvPr id="91" name="Espace réservé du texte 90">
            <a:extLst>
              <a:ext uri="{FF2B5EF4-FFF2-40B4-BE49-F238E27FC236}">
                <a16:creationId xmlns:a16="http://schemas.microsoft.com/office/drawing/2014/main" id="{F88F5F20-7228-1179-FC2C-76A9D711763E}"/>
              </a:ext>
            </a:extLst>
          </p:cNvPr>
          <p:cNvSpPr>
            <a:spLocks noGrp="1"/>
          </p:cNvSpPr>
          <p:nvPr>
            <p:ph type="body" sz="quarter" idx="14"/>
          </p:nvPr>
        </p:nvSpPr>
        <p:spPr>
          <a:xfrm>
            <a:off x="3608387" y="5385048"/>
            <a:ext cx="2952000" cy="3708152"/>
          </a:xfrm>
        </p:spPr>
        <p:txBody>
          <a:bodyPr>
            <a:normAutofit/>
          </a:bodyPr>
          <a:lstStyle/>
          <a:p>
            <a:pPr lvl="2"/>
            <a:r>
              <a:rPr lang="fr-FR" dirty="0"/>
              <a:t>Entreprise ou banque émettrice de lettres de crédit, sur un risque État ou entité publique</a:t>
            </a:r>
          </a:p>
          <a:p>
            <a:pPr lvl="2"/>
            <a:r>
              <a:rPr lang="fr-FR" dirty="0"/>
              <a:t>Dans les pays listés par le Comité d’aide </a:t>
            </a:r>
            <a:br>
              <a:rPr lang="fr-FR" dirty="0"/>
            </a:br>
            <a:r>
              <a:rPr lang="fr-FR" dirty="0"/>
              <a:t>au développement de l’OCDE classés par niveau de revenus : </a:t>
            </a:r>
          </a:p>
          <a:p>
            <a:pPr lvl="2"/>
            <a:r>
              <a:rPr lang="fr-FR" dirty="0"/>
              <a:t>Pays les moins avancés (PMA)</a:t>
            </a:r>
          </a:p>
          <a:p>
            <a:pPr lvl="2"/>
            <a:r>
              <a:rPr lang="fr-FR" dirty="0"/>
              <a:t>Pays à revenu intermédiaire - tranche inférieure (PRITI)</a:t>
            </a:r>
          </a:p>
          <a:p>
            <a:pPr lvl="2"/>
            <a:r>
              <a:rPr lang="fr-FR" dirty="0"/>
              <a:t>Pays à revenu intermédiaire - tranche supérieure (PRITS) </a:t>
            </a:r>
          </a:p>
          <a:p>
            <a:pPr marL="0" lvl="2" indent="0">
              <a:buNone/>
            </a:pPr>
            <a:endParaRPr lang="fr-FR" dirty="0"/>
          </a:p>
          <a:p>
            <a:pPr marL="0" lvl="2" indent="0">
              <a:buNone/>
            </a:pPr>
            <a:r>
              <a:rPr lang="fr-FR" dirty="0"/>
              <a:t>Lien vers la liste complète des pays concernés sur le site de l’OCDE – </a:t>
            </a:r>
            <a:r>
              <a:rPr lang="fr-FR" dirty="0">
                <a:hlinkClick r:id="rId2"/>
              </a:rPr>
              <a:t>cliquez ici</a:t>
            </a:r>
            <a:endParaRPr lang="fr-FR" dirty="0"/>
          </a:p>
          <a:p>
            <a:pPr lvl="2"/>
            <a:endParaRPr lang="fr-FR" dirty="0"/>
          </a:p>
        </p:txBody>
      </p:sp>
      <p:sp>
        <p:nvSpPr>
          <p:cNvPr id="92" name="Espace réservé du texte 91">
            <a:extLst>
              <a:ext uri="{FF2B5EF4-FFF2-40B4-BE49-F238E27FC236}">
                <a16:creationId xmlns:a16="http://schemas.microsoft.com/office/drawing/2014/main" id="{609AE1E9-431E-FB25-BC54-F0BF6D428959}"/>
              </a:ext>
            </a:extLst>
          </p:cNvPr>
          <p:cNvSpPr>
            <a:spLocks noGrp="1"/>
          </p:cNvSpPr>
          <p:nvPr>
            <p:ph type="body" sz="quarter" idx="15"/>
          </p:nvPr>
        </p:nvSpPr>
        <p:spPr>
          <a:xfrm>
            <a:off x="3608386" y="9093200"/>
            <a:ext cx="2952961" cy="215900"/>
          </a:xfrm>
        </p:spPr>
        <p:txBody>
          <a:bodyPr>
            <a:noAutofit/>
          </a:bodyPr>
          <a:lstStyle/>
          <a:p>
            <a:r>
              <a:rPr lang="fr-FR" dirty="0"/>
              <a:t>Informations données à titre indicatif, non contractuelles</a:t>
            </a:r>
          </a:p>
        </p:txBody>
      </p:sp>
      <p:sp>
        <p:nvSpPr>
          <p:cNvPr id="66" name="Espace réservé du texte 65">
            <a:extLst>
              <a:ext uri="{FF2B5EF4-FFF2-40B4-BE49-F238E27FC236}">
                <a16:creationId xmlns:a16="http://schemas.microsoft.com/office/drawing/2014/main" id="{63DF77ED-0B9F-53A9-70A1-B2E07BA06D58}"/>
              </a:ext>
            </a:extLst>
          </p:cNvPr>
          <p:cNvSpPr>
            <a:spLocks noGrp="1"/>
          </p:cNvSpPr>
          <p:nvPr>
            <p:ph type="body" sz="quarter" idx="16"/>
          </p:nvPr>
        </p:nvSpPr>
        <p:spPr>
          <a:xfrm>
            <a:off x="3608388" y="3080792"/>
            <a:ext cx="2953122" cy="1619796"/>
          </a:xfrm>
        </p:spPr>
        <p:txBody>
          <a:bodyPr>
            <a:normAutofit/>
          </a:bodyPr>
          <a:lstStyle/>
          <a:p>
            <a:pPr lvl="1"/>
            <a:r>
              <a:rPr lang="fr-FR" dirty="0"/>
              <a:t>Atténuer les risques de défaut de paiement des entités publiques auprès des investisseurs privés en les garantissant partiellement.</a:t>
            </a:r>
          </a:p>
          <a:p>
            <a:pPr lvl="1"/>
            <a:r>
              <a:rPr lang="fr-FR" dirty="0"/>
              <a:t>Renforcer les partenariats de long-terme entre le secteur public et le secteur privé pour atteindre les objectifs de développement durable.</a:t>
            </a:r>
          </a:p>
        </p:txBody>
      </p:sp>
      <p:pic>
        <p:nvPicPr>
          <p:cNvPr id="110" name="Espace réservé pour une image  109">
            <a:extLst>
              <a:ext uri="{FF2B5EF4-FFF2-40B4-BE49-F238E27FC236}">
                <a16:creationId xmlns:a16="http://schemas.microsoft.com/office/drawing/2014/main" id="{3805956B-FCC1-A2E8-5F45-8FBDA959C69F}"/>
              </a:ext>
            </a:extLst>
          </p:cNvPr>
          <p:cNvPicPr>
            <a:picLocks noGrp="1" noChangeAspect="1"/>
          </p:cNvPicPr>
          <p:nvPr>
            <p:ph type="pic" sz="quarter" idx="18"/>
          </p:nvPr>
        </p:nvPicPr>
        <p:blipFill>
          <a:blip r:embed="rId3">
            <a:extLst>
              <a:ext uri="{28A0092B-C50C-407E-A947-70E740481C1C}">
                <a14:useLocalDpi xmlns:a14="http://schemas.microsoft.com/office/drawing/2010/main" val="0"/>
              </a:ext>
            </a:extLst>
          </a:blip>
          <a:srcRect l="26891" r="28607" b="1716"/>
          <a:stretch>
            <a:fillRect/>
          </a:stretch>
        </p:blipFill>
        <p:spPr>
          <a:xfrm>
            <a:off x="549274" y="4953000"/>
            <a:ext cx="2808288" cy="4140200"/>
          </a:xfrm>
        </p:spPr>
      </p:pic>
      <p:sp>
        <p:nvSpPr>
          <p:cNvPr id="35" name="Espace réservé du texte 34">
            <a:extLst>
              <a:ext uri="{FF2B5EF4-FFF2-40B4-BE49-F238E27FC236}">
                <a16:creationId xmlns:a16="http://schemas.microsoft.com/office/drawing/2014/main" id="{718E9E66-420F-624F-D69D-03B8E414BBC2}"/>
              </a:ext>
            </a:extLst>
          </p:cNvPr>
          <p:cNvSpPr>
            <a:spLocks noGrp="1"/>
          </p:cNvSpPr>
          <p:nvPr>
            <p:ph type="body" sz="quarter" idx="19"/>
          </p:nvPr>
        </p:nvSpPr>
        <p:spPr>
          <a:xfrm>
            <a:off x="4081463" y="2757488"/>
            <a:ext cx="705890" cy="215444"/>
          </a:xfrm>
        </p:spPr>
        <p:txBody>
          <a:bodyPr/>
          <a:lstStyle/>
          <a:p>
            <a:r>
              <a:rPr lang="fr-FR" dirty="0"/>
              <a:t>Objectif</a:t>
            </a:r>
          </a:p>
        </p:txBody>
      </p:sp>
      <p:sp>
        <p:nvSpPr>
          <p:cNvPr id="68" name="Espace réservé du texte 67">
            <a:extLst>
              <a:ext uri="{FF2B5EF4-FFF2-40B4-BE49-F238E27FC236}">
                <a16:creationId xmlns:a16="http://schemas.microsoft.com/office/drawing/2014/main" id="{71FA7FAC-B53F-0BD2-8841-2498BD0EBD56}"/>
              </a:ext>
            </a:extLst>
          </p:cNvPr>
          <p:cNvSpPr>
            <a:spLocks noGrp="1"/>
          </p:cNvSpPr>
          <p:nvPr>
            <p:ph type="body" sz="quarter" idx="20"/>
          </p:nvPr>
        </p:nvSpPr>
        <p:spPr>
          <a:xfrm>
            <a:off x="4081463" y="5060950"/>
            <a:ext cx="1121003" cy="215444"/>
          </a:xfrm>
        </p:spPr>
        <p:txBody>
          <a:bodyPr/>
          <a:lstStyle/>
          <a:p>
            <a:r>
              <a:rPr lang="fr-FR" dirty="0"/>
              <a:t>Bénéficiaires</a:t>
            </a:r>
          </a:p>
        </p:txBody>
      </p:sp>
      <p:pic>
        <p:nvPicPr>
          <p:cNvPr id="160" name="Espace réservé pour une image  159">
            <a:extLst>
              <a:ext uri="{FF2B5EF4-FFF2-40B4-BE49-F238E27FC236}">
                <a16:creationId xmlns:a16="http://schemas.microsoft.com/office/drawing/2014/main" id="{E41620DC-ED26-BBAF-D5F7-C4FD4B8D1949}"/>
              </a:ext>
            </a:extLst>
          </p:cNvPr>
          <p:cNvPicPr>
            <a:picLocks noGrp="1" noChangeAspect="1"/>
          </p:cNvPicPr>
          <p:nvPr>
            <p:ph type="pic" sz="quarter" idx="21"/>
          </p:nvPr>
        </p:nvPicPr>
        <p:blipFill>
          <a:blip r:embed="rId4">
            <a:extLst>
              <a:ext uri="{96DAC541-7B7A-43D3-8B79-37D633B846F1}">
                <asvg:svgBlip xmlns:asvg="http://schemas.microsoft.com/office/drawing/2016/SVG/main" r:embed="rId5"/>
              </a:ext>
            </a:extLst>
          </a:blip>
          <a:srcRect/>
          <a:stretch/>
        </p:blipFill>
        <p:spPr>
          <a:xfrm>
            <a:off x="3717032" y="2756942"/>
            <a:ext cx="323850" cy="323850"/>
          </a:xfrm>
          <a:noFill/>
        </p:spPr>
      </p:pic>
      <p:pic>
        <p:nvPicPr>
          <p:cNvPr id="158" name="Espace réservé pour une image  154">
            <a:extLst>
              <a:ext uri="{FF2B5EF4-FFF2-40B4-BE49-F238E27FC236}">
                <a16:creationId xmlns:a16="http://schemas.microsoft.com/office/drawing/2014/main" id="{8F11AE50-1D9D-6E54-DA31-08A37B0BDD95}"/>
              </a:ext>
            </a:extLst>
          </p:cNvPr>
          <p:cNvPicPr>
            <a:picLocks noGrp="1" noChangeAspect="1"/>
          </p:cNvPicPr>
          <p:nvPr>
            <p:ph type="pic" sz="quarter" idx="22"/>
          </p:nvPr>
        </p:nvPicPr>
        <p:blipFill>
          <a:blip r:embed="rId6">
            <a:extLst>
              <a:ext uri="{96DAC541-7B7A-43D3-8B79-37D633B846F1}">
                <asvg:svgBlip xmlns:asvg="http://schemas.microsoft.com/office/drawing/2016/SVG/main" r:embed="rId7"/>
              </a:ext>
            </a:extLst>
          </a:blip>
          <a:srcRect/>
          <a:stretch/>
        </p:blipFill>
        <p:spPr>
          <a:xfrm>
            <a:off x="3717032" y="5061012"/>
            <a:ext cx="323850" cy="323850"/>
          </a:xfrm>
          <a:noFill/>
        </p:spPr>
      </p:pic>
      <p:sp>
        <p:nvSpPr>
          <p:cNvPr id="90" name="Titre 89">
            <a:extLst>
              <a:ext uri="{FF2B5EF4-FFF2-40B4-BE49-F238E27FC236}">
                <a16:creationId xmlns:a16="http://schemas.microsoft.com/office/drawing/2014/main" id="{BBA2BFD9-2332-AE68-C305-2FB46E328FBA}"/>
              </a:ext>
            </a:extLst>
          </p:cNvPr>
          <p:cNvSpPr>
            <a:spLocks noGrp="1"/>
          </p:cNvSpPr>
          <p:nvPr>
            <p:ph type="title"/>
          </p:nvPr>
        </p:nvSpPr>
        <p:spPr>
          <a:xfrm>
            <a:off x="549274" y="1460500"/>
            <a:ext cx="5759451" cy="828676"/>
          </a:xfrm>
        </p:spPr>
        <p:txBody>
          <a:bodyPr>
            <a:normAutofit fontScale="90000"/>
          </a:bodyPr>
          <a:lstStyle/>
          <a:p>
            <a:r>
              <a:rPr lang="fr-FR" dirty="0"/>
              <a:t>Garantie de Paiement Public</a:t>
            </a:r>
            <a:br>
              <a:rPr lang="fr-FR" dirty="0"/>
            </a:br>
            <a:br>
              <a:rPr lang="fr-FR" dirty="0"/>
            </a:br>
            <a:endParaRPr lang="fr-FR" dirty="0"/>
          </a:p>
        </p:txBody>
      </p:sp>
      <p:sp>
        <p:nvSpPr>
          <p:cNvPr id="62" name="Espace réservé du texte 61">
            <a:extLst>
              <a:ext uri="{FF2B5EF4-FFF2-40B4-BE49-F238E27FC236}">
                <a16:creationId xmlns:a16="http://schemas.microsoft.com/office/drawing/2014/main" id="{241494F2-84FB-6308-83FE-8A7E21ED6238}"/>
              </a:ext>
            </a:extLst>
          </p:cNvPr>
          <p:cNvSpPr>
            <a:spLocks noGrp="1"/>
          </p:cNvSpPr>
          <p:nvPr>
            <p:ph type="body" idx="1"/>
          </p:nvPr>
        </p:nvSpPr>
        <p:spPr>
          <a:xfrm>
            <a:off x="560197" y="1857175"/>
            <a:ext cx="4320000" cy="432000"/>
          </a:xfrm>
        </p:spPr>
        <p:txBody>
          <a:bodyPr/>
          <a:lstStyle/>
          <a:p>
            <a:r>
              <a:rPr lang="fr-FR" dirty="0"/>
              <a:t>Atténuer le risque de défaut de paiement </a:t>
            </a:r>
            <a:br>
              <a:rPr lang="fr-FR" dirty="0"/>
            </a:br>
            <a:r>
              <a:rPr lang="fr-FR" dirty="0"/>
              <a:t>des entités publiques</a:t>
            </a:r>
          </a:p>
          <a:p>
            <a:endParaRPr lang="fr-FR" dirty="0"/>
          </a:p>
        </p:txBody>
      </p:sp>
      <p:sp>
        <p:nvSpPr>
          <p:cNvPr id="123" name="Espace réservé du texte 122">
            <a:extLst>
              <a:ext uri="{FF2B5EF4-FFF2-40B4-BE49-F238E27FC236}">
                <a16:creationId xmlns:a16="http://schemas.microsoft.com/office/drawing/2014/main" id="{5EAAE5FB-6819-636C-016E-35957DB7159A}"/>
              </a:ext>
            </a:extLst>
          </p:cNvPr>
          <p:cNvSpPr>
            <a:spLocks noGrp="1"/>
          </p:cNvSpPr>
          <p:nvPr>
            <p:ph type="body" sz="quarter" idx="23"/>
          </p:nvPr>
        </p:nvSpPr>
        <p:spPr>
          <a:xfrm>
            <a:off x="5621470" y="1533007"/>
            <a:ext cx="529559" cy="143629"/>
          </a:xfrm>
        </p:spPr>
        <p:txBody>
          <a:bodyPr/>
          <a:lstStyle/>
          <a:p>
            <a:r>
              <a:rPr lang="fr-FR" dirty="0"/>
              <a:t>Garantie</a:t>
            </a:r>
          </a:p>
        </p:txBody>
      </p:sp>
      <p:pic>
        <p:nvPicPr>
          <p:cNvPr id="162" name="Espace réservé pour une image  161">
            <a:extLst>
              <a:ext uri="{FF2B5EF4-FFF2-40B4-BE49-F238E27FC236}">
                <a16:creationId xmlns:a16="http://schemas.microsoft.com/office/drawing/2014/main" id="{D949B016-5467-415C-38F1-CF38EE10C381}"/>
              </a:ext>
            </a:extLst>
          </p:cNvPr>
          <p:cNvPicPr>
            <a:picLocks noGrp="1" noChangeAspect="1"/>
          </p:cNvPicPr>
          <p:nvPr>
            <p:ph type="pic" sz="quarter" idx="24"/>
          </p:nvPr>
        </p:nvPicPr>
        <p:blipFill rotWithShape="1">
          <a:blip r:embed="rId8">
            <a:extLst>
              <a:ext uri="{96DAC541-7B7A-43D3-8B79-37D633B846F1}">
                <asvg:svgBlip xmlns:asvg="http://schemas.microsoft.com/office/drawing/2016/SVG/main" r:embed="rId9"/>
              </a:ext>
            </a:extLst>
          </a:blip>
          <a:srcRect t="-12557" b="-12557"/>
          <a:stretch>
            <a:fillRect/>
          </a:stretch>
        </p:blipFill>
        <p:spPr>
          <a:xfrm>
            <a:off x="5661248" y="1784648"/>
            <a:ext cx="450000" cy="450000"/>
          </a:xfrm>
          <a:noFill/>
        </p:spPr>
      </p:pic>
      <p:sp>
        <p:nvSpPr>
          <p:cNvPr id="178" name="Espace réservé du texte 177">
            <a:extLst>
              <a:ext uri="{FF2B5EF4-FFF2-40B4-BE49-F238E27FC236}">
                <a16:creationId xmlns:a16="http://schemas.microsoft.com/office/drawing/2014/main" id="{565FE1FA-D6FB-0C25-96A8-F1ECEB18A82B}"/>
              </a:ext>
            </a:extLst>
          </p:cNvPr>
          <p:cNvSpPr>
            <a:spLocks noGrp="1"/>
          </p:cNvSpPr>
          <p:nvPr>
            <p:ph type="body" sz="quarter" idx="25"/>
          </p:nvPr>
        </p:nvSpPr>
        <p:spPr>
          <a:xfrm>
            <a:off x="560197" y="5222936"/>
            <a:ext cx="2797365" cy="3870263"/>
          </a:xfrm>
        </p:spPr>
        <p:txBody>
          <a:bodyPr/>
          <a:lstStyle/>
          <a:p>
            <a:pPr lvl="1"/>
            <a:r>
              <a:rPr lang="fr-FR" dirty="0"/>
              <a:t>© Zuleika de Souza</a:t>
            </a:r>
          </a:p>
        </p:txBody>
      </p:sp>
    </p:spTree>
    <p:extLst>
      <p:ext uri="{BB962C8B-B14F-4D97-AF65-F5344CB8AC3E}">
        <p14:creationId xmlns:p14="http://schemas.microsoft.com/office/powerpoint/2010/main" val="3471470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A79175-A2C4-F315-49DD-1B09FA292FD6}"/>
            </a:ext>
          </a:extLst>
        </p:cNvPr>
        <p:cNvGrpSpPr/>
        <p:nvPr/>
      </p:nvGrpSpPr>
      <p:grpSpPr>
        <a:xfrm>
          <a:off x="0" y="0"/>
          <a:ext cx="0" cy="0"/>
          <a:chOff x="0" y="0"/>
          <a:chExt cx="0" cy="0"/>
        </a:xfrm>
      </p:grpSpPr>
      <p:sp>
        <p:nvSpPr>
          <p:cNvPr id="123" name="Espace réservé du texte 122">
            <a:extLst>
              <a:ext uri="{FF2B5EF4-FFF2-40B4-BE49-F238E27FC236}">
                <a16:creationId xmlns:a16="http://schemas.microsoft.com/office/drawing/2014/main" id="{7646AE59-8510-9AFB-AC3D-7AE1A9C3B228}"/>
              </a:ext>
            </a:extLst>
          </p:cNvPr>
          <p:cNvSpPr>
            <a:spLocks noGrp="1"/>
          </p:cNvSpPr>
          <p:nvPr>
            <p:ph type="body" sz="quarter" idx="13"/>
          </p:nvPr>
        </p:nvSpPr>
        <p:spPr/>
        <p:txBody>
          <a:bodyPr numCol="2">
            <a:noAutofit/>
          </a:bodyPr>
          <a:lstStyle/>
          <a:p>
            <a:pPr lvl="1">
              <a:spcAft>
                <a:spcPts val="600"/>
              </a:spcAft>
            </a:pPr>
            <a:r>
              <a:rPr lang="fr-FR" b="1" dirty="0"/>
              <a:t>Type : </a:t>
            </a:r>
            <a:r>
              <a:rPr lang="fr-FR" dirty="0"/>
              <a:t>garantie</a:t>
            </a:r>
            <a:r>
              <a:rPr lang="fr-FR" b="1" dirty="0"/>
              <a:t> </a:t>
            </a:r>
          </a:p>
          <a:p>
            <a:pPr lvl="1">
              <a:spcAft>
                <a:spcPts val="600"/>
              </a:spcAft>
            </a:pPr>
            <a:r>
              <a:rPr lang="fr-FR" b="1" dirty="0"/>
              <a:t>Contrats garantis :  </a:t>
            </a:r>
            <a:r>
              <a:rPr lang="fr-FR" dirty="0"/>
              <a:t>contrat commercial, PPP ou contrat de concession (sous réserve de tarifs cohérents avec les pratiques sectorielles)</a:t>
            </a:r>
            <a:endParaRPr lang="fr-FR" b="1" dirty="0"/>
          </a:p>
          <a:p>
            <a:pPr lvl="1">
              <a:spcAft>
                <a:spcPts val="600"/>
              </a:spcAft>
            </a:pPr>
            <a:r>
              <a:rPr lang="fr-FR" b="1" dirty="0"/>
              <a:t>Risques couverts : </a:t>
            </a:r>
            <a:r>
              <a:rPr lang="fr-FR" dirty="0"/>
              <a:t>défauts de paiement non contestés par des entités publiques ou des États (la dette est reconnue mais non payée) sur des échéances de contrat long-terme ; indemnités de rupture de contrat exclues de la GPP</a:t>
            </a:r>
            <a:endParaRPr lang="fr-FR" b="1" dirty="0"/>
          </a:p>
          <a:p>
            <a:pPr lvl="1">
              <a:spcAft>
                <a:spcPts val="600"/>
              </a:spcAft>
            </a:pPr>
            <a:r>
              <a:rPr lang="fr-FR" b="1" dirty="0"/>
              <a:t>Montant : </a:t>
            </a:r>
            <a:r>
              <a:rPr lang="fr-FR" dirty="0"/>
              <a:t>entre 5 et 50 millions d’euros (non revolving)</a:t>
            </a:r>
            <a:endParaRPr lang="fr-FR" b="1" dirty="0"/>
          </a:p>
          <a:p>
            <a:pPr lvl="1">
              <a:spcAft>
                <a:spcPts val="600"/>
              </a:spcAft>
            </a:pPr>
            <a:r>
              <a:rPr lang="fr-FR" b="1" dirty="0"/>
              <a:t>Recours souverain : </a:t>
            </a:r>
            <a:r>
              <a:rPr lang="fr-FR" dirty="0"/>
              <a:t>avec ou sans recours sur l’État actionnaire de l’entité publique</a:t>
            </a:r>
            <a:endParaRPr lang="fr-FR" b="1" dirty="0"/>
          </a:p>
          <a:p>
            <a:pPr lvl="1">
              <a:spcAft>
                <a:spcPts val="600"/>
              </a:spcAft>
            </a:pPr>
            <a:r>
              <a:rPr lang="fr-FR" b="1" dirty="0"/>
              <a:t>Durée : </a:t>
            </a:r>
            <a:r>
              <a:rPr lang="fr-FR" dirty="0"/>
              <a:t>de 20 à 25 ans maximum, suivant l’existence ou non d’un possible recours souverain</a:t>
            </a:r>
            <a:endParaRPr lang="fr-FR" b="1" dirty="0"/>
          </a:p>
          <a:p>
            <a:pPr lvl="1">
              <a:spcAft>
                <a:spcPts val="600"/>
              </a:spcAft>
            </a:pPr>
            <a:r>
              <a:rPr lang="fr-FR" b="1" dirty="0"/>
              <a:t>Modalités : </a:t>
            </a:r>
            <a:r>
              <a:rPr lang="fr-FR" dirty="0"/>
              <a:t>cautionnement sous droit français</a:t>
            </a:r>
            <a:endParaRPr lang="fr-FR" b="1" dirty="0"/>
          </a:p>
          <a:p>
            <a:pPr lvl="1">
              <a:spcAft>
                <a:spcPts val="600"/>
              </a:spcAft>
            </a:pPr>
            <a:r>
              <a:rPr lang="fr-FR" b="1" dirty="0"/>
              <a:t>Tarification : </a:t>
            </a:r>
          </a:p>
          <a:p>
            <a:pPr marL="171450" lvl="1" indent="-171450">
              <a:spcAft>
                <a:spcPts val="600"/>
              </a:spcAft>
              <a:buFont typeface="Arial" panose="020B0604020202020204" pitchFamily="34" charset="0"/>
              <a:buChar char="•"/>
            </a:pPr>
            <a:r>
              <a:rPr lang="fr-FR" dirty="0"/>
              <a:t>commission d’instruction de 0,5 %</a:t>
            </a:r>
          </a:p>
          <a:p>
            <a:pPr marL="171450" lvl="1" indent="-171450">
              <a:spcAft>
                <a:spcPts val="600"/>
              </a:spcAft>
              <a:buFont typeface="Arial" panose="020B0604020202020204" pitchFamily="34" charset="0"/>
              <a:buChar char="•"/>
            </a:pPr>
            <a:r>
              <a:rPr lang="fr-FR" dirty="0"/>
              <a:t>commission de garantie calculée en fonction du risque</a:t>
            </a:r>
          </a:p>
        </p:txBody>
      </p:sp>
      <p:sp>
        <p:nvSpPr>
          <p:cNvPr id="90" name="Espace réservé du texte 89">
            <a:extLst>
              <a:ext uri="{FF2B5EF4-FFF2-40B4-BE49-F238E27FC236}">
                <a16:creationId xmlns:a16="http://schemas.microsoft.com/office/drawing/2014/main" id="{4A8B0F07-4E55-A9B1-7045-CC7D33F18ECD}"/>
              </a:ext>
            </a:extLst>
          </p:cNvPr>
          <p:cNvSpPr>
            <a:spLocks noGrp="1"/>
          </p:cNvSpPr>
          <p:nvPr>
            <p:ph type="body" sz="quarter" idx="15"/>
          </p:nvPr>
        </p:nvSpPr>
        <p:spPr/>
        <p:txBody>
          <a:bodyPr>
            <a:noAutofit/>
          </a:bodyPr>
          <a:lstStyle/>
          <a:p>
            <a:r>
              <a:rPr lang="fr-FR" dirty="0"/>
              <a:t>Informations données à titre indicatif, non contractuelles</a:t>
            </a:r>
          </a:p>
        </p:txBody>
      </p:sp>
      <p:sp>
        <p:nvSpPr>
          <p:cNvPr id="126" name="Espace réservé du texte 125">
            <a:extLst>
              <a:ext uri="{FF2B5EF4-FFF2-40B4-BE49-F238E27FC236}">
                <a16:creationId xmlns:a16="http://schemas.microsoft.com/office/drawing/2014/main" id="{F7C86274-ADBF-BF2A-A1BF-4CEE484F481E}"/>
              </a:ext>
            </a:extLst>
          </p:cNvPr>
          <p:cNvSpPr>
            <a:spLocks noGrp="1"/>
          </p:cNvSpPr>
          <p:nvPr>
            <p:ph type="body" sz="quarter" idx="19"/>
          </p:nvPr>
        </p:nvSpPr>
        <p:spPr>
          <a:xfrm>
            <a:off x="982324" y="5324123"/>
            <a:ext cx="1042520" cy="215444"/>
          </a:xfrm>
        </p:spPr>
        <p:txBody>
          <a:bodyPr/>
          <a:lstStyle/>
          <a:p>
            <a:r>
              <a:rPr lang="fr-FR" dirty="0"/>
              <a:t>Illustrations</a:t>
            </a:r>
          </a:p>
        </p:txBody>
      </p:sp>
      <p:pic>
        <p:nvPicPr>
          <p:cNvPr id="143" name="Espace réservé pour une image  142">
            <a:extLst>
              <a:ext uri="{FF2B5EF4-FFF2-40B4-BE49-F238E27FC236}">
                <a16:creationId xmlns:a16="http://schemas.microsoft.com/office/drawing/2014/main" id="{B4DF76E5-A7FC-A8D7-D3AC-FFEA92BB4C58}"/>
              </a:ext>
            </a:extLst>
          </p:cNvPr>
          <p:cNvPicPr>
            <a:picLocks noGrp="1" noChangeAspect="1"/>
          </p:cNvPicPr>
          <p:nvPr>
            <p:ph type="pic" sz="quarter" idx="26"/>
          </p:nvPr>
        </p:nvPicPr>
        <p:blipFill>
          <a:blip r:embed="rId2">
            <a:extLst>
              <a:ext uri="{96DAC541-7B7A-43D3-8B79-37D633B846F1}">
                <asvg:svgBlip xmlns:asvg="http://schemas.microsoft.com/office/drawing/2016/SVG/main" r:embed="rId3"/>
              </a:ext>
            </a:extLst>
          </a:blip>
          <a:srcRect/>
          <a:stretch/>
        </p:blipFill>
        <p:spPr>
          <a:prstGeom prst="rect">
            <a:avLst/>
          </a:prstGeom>
          <a:noFill/>
        </p:spPr>
      </p:pic>
      <p:pic>
        <p:nvPicPr>
          <p:cNvPr id="145" name="Espace réservé pour une image  144">
            <a:extLst>
              <a:ext uri="{FF2B5EF4-FFF2-40B4-BE49-F238E27FC236}">
                <a16:creationId xmlns:a16="http://schemas.microsoft.com/office/drawing/2014/main" id="{0A18030E-C9A6-3FA9-33FC-2C0F15D24B44}"/>
              </a:ext>
            </a:extLst>
          </p:cNvPr>
          <p:cNvPicPr>
            <a:picLocks noGrp="1" noChangeAspect="1"/>
          </p:cNvPicPr>
          <p:nvPr>
            <p:ph type="pic" sz="quarter" idx="27"/>
          </p:nvPr>
        </p:nvPicPr>
        <p:blipFill>
          <a:blip r:embed="rId4">
            <a:extLst>
              <a:ext uri="{96DAC541-7B7A-43D3-8B79-37D633B846F1}">
                <asvg:svgBlip xmlns:asvg="http://schemas.microsoft.com/office/drawing/2016/SVG/main" r:embed="rId5"/>
              </a:ext>
            </a:extLst>
          </a:blip>
          <a:srcRect/>
          <a:stretch/>
        </p:blipFill>
        <p:spPr>
          <a:prstGeom prst="rect">
            <a:avLst/>
          </a:prstGeom>
          <a:noFill/>
        </p:spPr>
      </p:pic>
      <p:sp>
        <p:nvSpPr>
          <p:cNvPr id="3" name="Espace réservé du texte 2">
            <a:extLst>
              <a:ext uri="{FF2B5EF4-FFF2-40B4-BE49-F238E27FC236}">
                <a16:creationId xmlns:a16="http://schemas.microsoft.com/office/drawing/2014/main" id="{B3ABA097-3268-7F0E-FE1B-6811B7E5B27A}"/>
              </a:ext>
            </a:extLst>
          </p:cNvPr>
          <p:cNvSpPr>
            <a:spLocks noGrp="1"/>
          </p:cNvSpPr>
          <p:nvPr>
            <p:ph type="body" sz="quarter" idx="29"/>
          </p:nvPr>
        </p:nvSpPr>
        <p:spPr>
          <a:xfrm>
            <a:off x="549275" y="6044099"/>
            <a:ext cx="2736000" cy="2767081"/>
          </a:xfrm>
        </p:spPr>
        <p:txBody>
          <a:bodyPr/>
          <a:lstStyle/>
          <a:p>
            <a:r>
              <a:rPr lang="fr-FR" b="1" dirty="0"/>
              <a:t>Mozambique : promotion des énergies renouvelables</a:t>
            </a:r>
            <a:r>
              <a:rPr lang="fr-FR" dirty="0"/>
              <a:t> (37,7 M€) : garantie en faveur des sociétés d’énergie renouvelable contre le risque de défaut de paiement d’EDM (</a:t>
            </a:r>
            <a:r>
              <a:rPr lang="fr-FR" dirty="0" err="1"/>
              <a:t>Electricidade</a:t>
            </a:r>
            <a:r>
              <a:rPr lang="fr-FR" dirty="0"/>
              <a:t> de </a:t>
            </a:r>
            <a:r>
              <a:rPr lang="fr-FR" dirty="0" err="1"/>
              <a:t>Moçambique</a:t>
            </a:r>
            <a:r>
              <a:rPr lang="fr-FR" dirty="0"/>
              <a:t>).</a:t>
            </a:r>
            <a:br>
              <a:rPr lang="fr-FR" dirty="0"/>
            </a:br>
            <a:br>
              <a:rPr lang="fr-FR" dirty="0"/>
            </a:br>
            <a:r>
              <a:rPr lang="fr-FR" dirty="0"/>
              <a:t>Grâce à la réalisation de centrales photovoltaïques, le projet permettra à 300 000 ménages d’avoir accès à une électricité </a:t>
            </a:r>
            <a:r>
              <a:rPr lang="fr-FR" dirty="0" err="1"/>
              <a:t>décarbonnée</a:t>
            </a:r>
            <a:r>
              <a:rPr lang="fr-FR" dirty="0"/>
              <a:t> et à tarif réduit (25 000 tonnes/an de CO</a:t>
            </a:r>
            <a:r>
              <a:rPr lang="fr-FR" baseline="-25000" dirty="0"/>
              <a:t>2</a:t>
            </a:r>
            <a:r>
              <a:rPr lang="fr-FR" dirty="0"/>
              <a:t> évitées).</a:t>
            </a:r>
          </a:p>
          <a:p>
            <a:endParaRPr lang="fr-FR" dirty="0"/>
          </a:p>
          <a:p>
            <a:endParaRPr lang="fr-FR" dirty="0"/>
          </a:p>
          <a:p>
            <a:pPr marL="0" indent="0">
              <a:buNone/>
            </a:pPr>
            <a:endParaRPr lang="fr-FR" dirty="0"/>
          </a:p>
          <a:p>
            <a:endParaRPr lang="fr-FR" dirty="0"/>
          </a:p>
        </p:txBody>
      </p:sp>
      <p:pic>
        <p:nvPicPr>
          <p:cNvPr id="147" name="Image 146">
            <a:extLst>
              <a:ext uri="{FF2B5EF4-FFF2-40B4-BE49-F238E27FC236}">
                <a16:creationId xmlns:a16="http://schemas.microsoft.com/office/drawing/2014/main" id="{E0CD85AB-1A9F-1DF4-544C-A45FAB54FE7E}"/>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836712" y="8156659"/>
            <a:ext cx="540000" cy="540000"/>
          </a:xfrm>
          <a:prstGeom prst="rect">
            <a:avLst/>
          </a:prstGeom>
        </p:spPr>
      </p:pic>
      <p:pic>
        <p:nvPicPr>
          <p:cNvPr id="149" name="Image 148">
            <a:extLst>
              <a:ext uri="{FF2B5EF4-FFF2-40B4-BE49-F238E27FC236}">
                <a16:creationId xmlns:a16="http://schemas.microsoft.com/office/drawing/2014/main" id="{44B5857A-BAF6-164B-61D1-8E725047FBCC}"/>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412925" y="8156659"/>
            <a:ext cx="540000" cy="540000"/>
          </a:xfrm>
          <a:prstGeom prst="rect">
            <a:avLst/>
          </a:prstGeom>
        </p:spPr>
      </p:pic>
      <p:pic>
        <p:nvPicPr>
          <p:cNvPr id="6" name="Image 5">
            <a:extLst>
              <a:ext uri="{FF2B5EF4-FFF2-40B4-BE49-F238E27FC236}">
                <a16:creationId xmlns:a16="http://schemas.microsoft.com/office/drawing/2014/main" id="{7311496A-25D4-B57B-E8A6-D76A35F5990F}"/>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1987083" y="8156659"/>
            <a:ext cx="540000" cy="540000"/>
          </a:xfrm>
          <a:prstGeom prst="rect">
            <a:avLst/>
          </a:prstGeom>
        </p:spPr>
      </p:pic>
      <p:sp>
        <p:nvSpPr>
          <p:cNvPr id="5" name="Espace réservé du texte 4">
            <a:extLst>
              <a:ext uri="{FF2B5EF4-FFF2-40B4-BE49-F238E27FC236}">
                <a16:creationId xmlns:a16="http://schemas.microsoft.com/office/drawing/2014/main" id="{7BBED520-3504-746A-A3B5-D5C4F3D27998}"/>
              </a:ext>
            </a:extLst>
          </p:cNvPr>
          <p:cNvSpPr>
            <a:spLocks noGrp="1"/>
          </p:cNvSpPr>
          <p:nvPr>
            <p:ph type="body" sz="quarter" idx="20"/>
          </p:nvPr>
        </p:nvSpPr>
        <p:spPr>
          <a:xfrm>
            <a:off x="982324" y="669104"/>
            <a:ext cx="1404799" cy="215444"/>
          </a:xfrm>
        </p:spPr>
        <p:txBody>
          <a:bodyPr/>
          <a:lstStyle/>
          <a:p>
            <a:r>
              <a:rPr lang="fr-FR" dirty="0"/>
              <a:t>Caractéristiques</a:t>
            </a:r>
          </a:p>
        </p:txBody>
      </p:sp>
    </p:spTree>
    <p:extLst>
      <p:ext uri="{BB962C8B-B14F-4D97-AF65-F5344CB8AC3E}">
        <p14:creationId xmlns:p14="http://schemas.microsoft.com/office/powerpoint/2010/main" val="2742187628"/>
      </p:ext>
    </p:extLst>
  </p:cSld>
  <p:clrMapOvr>
    <a:masterClrMapping/>
  </p:clrMapOvr>
</p:sld>
</file>

<file path=ppt/theme/theme1.xml><?xml version="1.0" encoding="utf-8"?>
<a:theme xmlns:a="http://schemas.openxmlformats.org/drawingml/2006/main" name="AFD / Fiche produit 2026">
  <a:themeElements>
    <a:clrScheme name="AFD digital 2025">
      <a:dk1>
        <a:sysClr val="windowText" lastClr="000000"/>
      </a:dk1>
      <a:lt1>
        <a:sysClr val="window" lastClr="FFFFFF"/>
      </a:lt1>
      <a:dk2>
        <a:srgbClr val="000091"/>
      </a:dk2>
      <a:lt2>
        <a:srgbClr val="E5E5F4"/>
      </a:lt2>
      <a:accent1>
        <a:srgbClr val="E1000F"/>
      </a:accent1>
      <a:accent2>
        <a:srgbClr val="FFB1C1"/>
      </a:accent2>
      <a:accent3>
        <a:srgbClr val="10A3B1"/>
      </a:accent3>
      <a:accent4>
        <a:srgbClr val="FDC533"/>
      </a:accent4>
      <a:accent5>
        <a:srgbClr val="84D2DA"/>
      </a:accent5>
      <a:accent6>
        <a:srgbClr val="36A9E1"/>
      </a:accent6>
      <a:hlink>
        <a:srgbClr val="0563C1"/>
      </a:hlink>
      <a:folHlink>
        <a:srgbClr val="954F72"/>
      </a:folHlink>
    </a:clrScheme>
    <a:fontScheme name="AFD 2026">
      <a:majorFont>
        <a:latin typeface="Salome"/>
        <a:ea typeface=""/>
        <a:cs typeface=""/>
      </a:majorFont>
      <a:minorFont>
        <a:latin typeface="Roboto"/>
        <a:ea typeface=""/>
        <a:cs typeface=""/>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5a18549-ca83-461f-8fd7-28266b8860bd" xsi:nil="true"/>
    <lcf76f155ced4ddcb4097134ff3c332f xmlns="25307eb1-7141-47ca-ac43-68ed475355db">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FE455D7875C7543BF994043B85C3DAE" ma:contentTypeVersion="16" ma:contentTypeDescription="Crée un document." ma:contentTypeScope="" ma:versionID="dac46a1058a78b87ff11632bb3219d5f">
  <xsd:schema xmlns:xsd="http://www.w3.org/2001/XMLSchema" xmlns:xs="http://www.w3.org/2001/XMLSchema" xmlns:p="http://schemas.microsoft.com/office/2006/metadata/properties" xmlns:ns2="a5a18549-ca83-461f-8fd7-28266b8860bd" xmlns:ns3="25307eb1-7141-47ca-ac43-68ed475355db" targetNamespace="http://schemas.microsoft.com/office/2006/metadata/properties" ma:root="true" ma:fieldsID="bd02923d30a5e5c6ed1b8ed38c4ec595" ns2:_="" ns3:_="">
    <xsd:import namespace="a5a18549-ca83-461f-8fd7-28266b8860bd"/>
    <xsd:import namespace="25307eb1-7141-47ca-ac43-68ed475355d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SearchProperties" minOccurs="0"/>
                <xsd:element ref="ns3:MediaServiceObjectDetectorVersions" minOccurs="0"/>
                <xsd:element ref="ns3:lcf76f155ced4ddcb4097134ff3c332f" minOccurs="0"/>
                <xsd:element ref="ns2:TaxCatchAll" minOccurs="0"/>
                <xsd:element ref="ns3:MediaServiceDateTaken" minOccurs="0"/>
                <xsd:element ref="ns3:MediaServiceOCR" minOccurs="0"/>
                <xsd:element ref="ns3:MediaServiceGenerationTime" minOccurs="0"/>
                <xsd:element ref="ns3:MediaServiceEventHashCode" minOccurs="0"/>
                <xsd:element ref="ns3:MediaServiceLocation" minOccurs="0"/>
                <xsd:element ref="ns3:MediaLengthInSecond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5a18549-ca83-461f-8fd7-28266b8860bd"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16" nillable="true" ma:displayName="Taxonomy Catch All Column" ma:hidden="true" ma:list="{4babe7db-b7ce-4b22-b613-63e91755a02c}" ma:internalName="TaxCatchAll" ma:showField="CatchAllData" ma:web="a5a18549-ca83-461f-8fd7-28266b8860b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5307eb1-7141-47ca-ac43-68ed475355d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Balises d’images" ma:readOnly="false" ma:fieldId="{5cf76f15-5ced-4ddc-b409-7134ff3c332f}" ma:taxonomyMulti="true" ma:sspId="e01ce04a-6167-44ab-8e54-89a55c19cb4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210D1AE-9858-4C06-9091-47541F11466F}">
  <ds:schemaRefs>
    <ds:schemaRef ds:uri="http://schemas.microsoft.com/office/2006/metadata/properties"/>
    <ds:schemaRef ds:uri="http://schemas.microsoft.com/office/infopath/2007/PartnerControls"/>
    <ds:schemaRef ds:uri="a5a18549-ca83-461f-8fd7-28266b8860bd"/>
    <ds:schemaRef ds:uri="25307eb1-7141-47ca-ac43-68ed475355db"/>
  </ds:schemaRefs>
</ds:datastoreItem>
</file>

<file path=customXml/itemProps2.xml><?xml version="1.0" encoding="utf-8"?>
<ds:datastoreItem xmlns:ds="http://schemas.openxmlformats.org/officeDocument/2006/customXml" ds:itemID="{23E21946-8DDD-444C-A335-125210198DFE}">
  <ds:schemaRefs>
    <ds:schemaRef ds:uri="http://schemas.microsoft.com/sharepoint/v3/contenttype/forms"/>
  </ds:schemaRefs>
</ds:datastoreItem>
</file>

<file path=customXml/itemProps3.xml><?xml version="1.0" encoding="utf-8"?>
<ds:datastoreItem xmlns:ds="http://schemas.openxmlformats.org/officeDocument/2006/customXml" ds:itemID="{1C3AFD08-B93A-4B93-A119-F0ACAB20C8C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5a18549-ca83-461f-8fd7-28266b8860bd"/>
    <ds:schemaRef ds:uri="25307eb1-7141-47ca-ac43-68ed475355d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284</TotalTime>
  <Words>408</Words>
  <Application>Microsoft Office PowerPoint</Application>
  <PresentationFormat>Format A4 (210 x 297 mm)</PresentationFormat>
  <Paragraphs>33</Paragraphs>
  <Slides>2</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vt:i4>
      </vt:variant>
    </vt:vector>
  </HeadingPairs>
  <TitlesOfParts>
    <vt:vector size="6" baseType="lpstr">
      <vt:lpstr>Arial</vt:lpstr>
      <vt:lpstr>Roboto</vt:lpstr>
      <vt:lpstr>Salome</vt:lpstr>
      <vt:lpstr>AFD / Fiche produit 2026</vt:lpstr>
      <vt:lpstr>Garantie de Paiement Public  </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Jérémie Reneau</dc:creator>
  <cp:lastModifiedBy>KHOUDOU Layla</cp:lastModifiedBy>
  <cp:revision>43</cp:revision>
  <dcterms:created xsi:type="dcterms:W3CDTF">2026-04-23T08:24:48Z</dcterms:created>
  <dcterms:modified xsi:type="dcterms:W3CDTF">2026-09-15T12:16:38Z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0x010100CFE455D7875C7543BF994043B85C3DAE</vt:lpwstr>
  </property>
  <property fmtid="{D5CDD505-2E9C-101B-9397-08002B2CF9AE}" pid="3" name="MediaServiceImageTags">
    <vt:lpwstr/>
  </property>
</Properties>
</file>